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2CD29-919C-4A7F-9E89-BC5174A2424D}" type="datetimeFigureOut">
              <a:rPr lang="en-US" smtClean="0"/>
              <a:pPr/>
              <a:t>4/11/2017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E3998-585B-4980-985A-00444FC78E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2CD29-919C-4A7F-9E89-BC5174A2424D}" type="datetimeFigureOut">
              <a:rPr lang="en-US" smtClean="0"/>
              <a:pPr/>
              <a:t>4/11/2017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E3998-585B-4980-985A-00444FC78E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2CD29-919C-4A7F-9E89-BC5174A2424D}" type="datetimeFigureOut">
              <a:rPr lang="en-US" smtClean="0"/>
              <a:pPr/>
              <a:t>4/11/2017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E3998-585B-4980-985A-00444FC78E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2CD29-919C-4A7F-9E89-BC5174A2424D}" type="datetimeFigureOut">
              <a:rPr lang="en-US" smtClean="0"/>
              <a:pPr/>
              <a:t>4/11/2017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E3998-585B-4980-985A-00444FC78E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2CD29-919C-4A7F-9E89-BC5174A2424D}" type="datetimeFigureOut">
              <a:rPr lang="en-US" smtClean="0"/>
              <a:pPr/>
              <a:t>4/11/2017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E3998-585B-4980-985A-00444FC78E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2CD29-919C-4A7F-9E89-BC5174A2424D}" type="datetimeFigureOut">
              <a:rPr lang="en-US" smtClean="0"/>
              <a:pPr/>
              <a:t>4/11/2017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E3998-585B-4980-985A-00444FC78E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2CD29-919C-4A7F-9E89-BC5174A2424D}" type="datetimeFigureOut">
              <a:rPr lang="en-US" smtClean="0"/>
              <a:pPr/>
              <a:t>4/11/2017</a:t>
            </a:fld>
            <a:endParaRPr lang="en-US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E3998-585B-4980-985A-00444FC78E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2CD29-919C-4A7F-9E89-BC5174A2424D}" type="datetimeFigureOut">
              <a:rPr lang="en-US" smtClean="0"/>
              <a:pPr/>
              <a:t>4/11/2017</a:t>
            </a:fld>
            <a:endParaRPr lang="en-US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E3998-585B-4980-985A-00444FC78E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2CD29-919C-4A7F-9E89-BC5174A2424D}" type="datetimeFigureOut">
              <a:rPr lang="en-US" smtClean="0"/>
              <a:pPr/>
              <a:t>4/11/2017</a:t>
            </a:fld>
            <a:endParaRPr lang="en-US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E3998-585B-4980-985A-00444FC78E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2CD29-919C-4A7F-9E89-BC5174A2424D}" type="datetimeFigureOut">
              <a:rPr lang="en-US" smtClean="0"/>
              <a:pPr/>
              <a:t>4/11/2017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E3998-585B-4980-985A-00444FC78E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2CD29-919C-4A7F-9E89-BC5174A2424D}" type="datetimeFigureOut">
              <a:rPr lang="en-US" smtClean="0"/>
              <a:pPr/>
              <a:t>4/11/2017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E3998-585B-4980-985A-00444FC78E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35000"/>
            <a:lum/>
          </a:blip>
          <a:srcRect/>
          <a:stretch>
            <a:fillRect l="-20000" r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02CD29-919C-4A7F-9E89-BC5174A2424D}" type="datetimeFigureOut">
              <a:rPr lang="en-US" smtClean="0"/>
              <a:pPr/>
              <a:t>4/11/2017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7E3998-585B-4980-985A-00444FC78E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X_Tj7CTl-Ws&amp;t=12s" TargetMode="External"/><Relationship Id="rId2" Type="http://schemas.openxmlformats.org/officeDocument/2006/relationships/hyperlink" Target="https://www.youtube.com/watch?v=hI9t86hDNC0&amp;t=62s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Y80S7Lx7_cU" TargetMode="External"/><Relationship Id="rId4" Type="http://schemas.openxmlformats.org/officeDocument/2006/relationships/hyperlink" Target="https://www.youtube.com/watch?v=8Fd_Gwh3HT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3600"/>
            <a:ext cx="7772400" cy="1466850"/>
          </a:xfrm>
        </p:spPr>
        <p:txBody>
          <a:bodyPr/>
          <a:lstStyle/>
          <a:p>
            <a:r>
              <a:rPr lang="hu-HU" b="1" dirty="0" smtClean="0">
                <a:latin typeface="Arial Rounded MT Bold" pitchFamily="34" charset="0"/>
              </a:rPr>
              <a:t>Kéthetes drámakurzus Southamptonban</a:t>
            </a:r>
            <a:endParaRPr lang="en-US" b="1" dirty="0">
              <a:latin typeface="Arial Rounded MT Bold" pitchFamily="34" charset="0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b="1" dirty="0" smtClean="0">
                <a:solidFill>
                  <a:schemeClr val="tx1"/>
                </a:solidFill>
                <a:latin typeface="Arial Rounded MT Bold" pitchFamily="34" charset="0"/>
              </a:rPr>
              <a:t>2016. július 3-16.</a:t>
            </a:r>
            <a:endParaRPr lang="en-US" b="1" dirty="0">
              <a:solidFill>
                <a:schemeClr val="tx1"/>
              </a:solidFill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zövegdoboz 4"/>
          <p:cNvSpPr txBox="1"/>
          <p:nvPr/>
        </p:nvSpPr>
        <p:spPr>
          <a:xfrm>
            <a:off x="419100" y="612845"/>
            <a:ext cx="83058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sz="3600" b="1" dirty="0" smtClean="0"/>
              <a:t>A képzés drámát oktató általános és középiskolai tanároknak szólt, de volt filmrendező résztvevő is. </a:t>
            </a:r>
          </a:p>
          <a:p>
            <a:pPr algn="just"/>
            <a:endParaRPr lang="hu-HU" sz="3600" b="1" dirty="0" smtClean="0"/>
          </a:p>
          <a:p>
            <a:pPr algn="just"/>
            <a:r>
              <a:rPr lang="hu-HU" sz="3600" b="1" dirty="0" smtClean="0"/>
              <a:t>Egy több mint 20 fős csoport Európa különböző országaiból: Magyarországon kívül Lengyelországból, Ausztriából, Németországból, Törökországból, Spanyolországból, Görögországból és Bulgáriából.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/>
          <p:nvPr/>
        </p:nvSpPr>
        <p:spPr>
          <a:xfrm>
            <a:off x="342900" y="1028343"/>
            <a:ext cx="84582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hu-HU" b="1" dirty="0" smtClean="0"/>
          </a:p>
          <a:p>
            <a:pPr algn="just"/>
            <a:r>
              <a:rPr lang="hu-HU" sz="3600" b="1" dirty="0" smtClean="0"/>
              <a:t>Mindössze két hagyományos előadás: a brit oktatási rendszerről és a drámaoktatás helyzetéről.</a:t>
            </a:r>
          </a:p>
          <a:p>
            <a:pPr algn="just"/>
            <a:endParaRPr lang="hu-HU" sz="3600" b="1" dirty="0" smtClean="0"/>
          </a:p>
          <a:p>
            <a:pPr algn="just"/>
            <a:r>
              <a:rPr lang="hu-HU" sz="3600" b="1" dirty="0" smtClean="0"/>
              <a:t>A többi foglalkozás interaktív módon folyt, mi voltunk a főszereplők 2 „játékmester”, Mark </a:t>
            </a:r>
            <a:r>
              <a:rPr lang="hu-HU" sz="3600" b="1" dirty="0" err="1" smtClean="0"/>
              <a:t>Wheeller</a:t>
            </a:r>
            <a:r>
              <a:rPr lang="hu-HU" sz="3600" b="1" dirty="0" smtClean="0"/>
              <a:t> és </a:t>
            </a:r>
            <a:r>
              <a:rPr lang="hu-HU" sz="3600" b="1" dirty="0" err="1" smtClean="0"/>
              <a:t>Lucy</a:t>
            </a:r>
            <a:r>
              <a:rPr lang="hu-HU" sz="3600" b="1" dirty="0" smtClean="0"/>
              <a:t> </a:t>
            </a:r>
            <a:r>
              <a:rPr lang="hu-HU" sz="3600" b="1" dirty="0" err="1" smtClean="0"/>
              <a:t>Norris</a:t>
            </a:r>
            <a:r>
              <a:rPr lang="hu-HU" sz="3600" b="1" dirty="0"/>
              <a:t> </a:t>
            </a:r>
            <a:r>
              <a:rPr lang="hu-HU" sz="3600" b="1" dirty="0" smtClean="0"/>
              <a:t>irányítása alatt.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Képtalálat a következőre: „joseph and the amazing technicolor dreamcoat southampton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Kép 4" descr="letölté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4114800"/>
            <a:ext cx="3443287" cy="2291351"/>
          </a:xfrm>
          <a:prstGeom prst="rect">
            <a:avLst/>
          </a:prstGeom>
        </p:spPr>
      </p:pic>
      <p:pic>
        <p:nvPicPr>
          <p:cNvPr id="6" name="Picture 10" descr="E:\Southampton\P100079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5800" y="3886200"/>
            <a:ext cx="3733800" cy="2800439"/>
          </a:xfrm>
          <a:prstGeom prst="rect">
            <a:avLst/>
          </a:prstGeom>
          <a:noFill/>
        </p:spPr>
      </p:pic>
      <p:pic>
        <p:nvPicPr>
          <p:cNvPr id="7" name="Picture 7" descr="E:\Southampton\P101015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29200" y="533400"/>
            <a:ext cx="3860675" cy="2895600"/>
          </a:xfrm>
          <a:prstGeom prst="rect">
            <a:avLst/>
          </a:prstGeom>
          <a:noFill/>
        </p:spPr>
      </p:pic>
      <p:sp>
        <p:nvSpPr>
          <p:cNvPr id="8" name="Szövegdoboz 7"/>
          <p:cNvSpPr txBox="1"/>
          <p:nvPr/>
        </p:nvSpPr>
        <p:spPr>
          <a:xfrm>
            <a:off x="0" y="152400"/>
            <a:ext cx="52578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b="1" dirty="0" smtClean="0"/>
              <a:t>Színházi előadások:</a:t>
            </a:r>
          </a:p>
          <a:p>
            <a:endParaRPr lang="hu-HU" sz="2800" b="1" dirty="0" smtClean="0"/>
          </a:p>
          <a:p>
            <a:pPr>
              <a:buFont typeface="Arial" pitchFamily="34" charset="0"/>
              <a:buChar char="•"/>
            </a:pPr>
            <a:r>
              <a:rPr lang="hu-HU" sz="2800" b="1" dirty="0" smtClean="0"/>
              <a:t>The </a:t>
            </a:r>
            <a:r>
              <a:rPr lang="hu-HU" sz="2800" b="1" dirty="0" err="1" smtClean="0"/>
              <a:t>Flying</a:t>
            </a:r>
            <a:r>
              <a:rPr lang="hu-HU" sz="2800" b="1" dirty="0" smtClean="0"/>
              <a:t> </a:t>
            </a:r>
            <a:r>
              <a:rPr lang="hu-HU" sz="2800" b="1" dirty="0" err="1" smtClean="0"/>
              <a:t>Lovers</a:t>
            </a:r>
            <a:r>
              <a:rPr lang="hu-HU" sz="2800" b="1" dirty="0" smtClean="0"/>
              <a:t> of </a:t>
            </a:r>
            <a:r>
              <a:rPr lang="hu-HU" sz="2800" b="1" dirty="0" err="1" smtClean="0"/>
              <a:t>Vitebsk</a:t>
            </a:r>
            <a:endParaRPr lang="hu-HU" sz="2800" b="1" dirty="0" smtClean="0"/>
          </a:p>
          <a:p>
            <a:pPr>
              <a:buFont typeface="Arial" pitchFamily="34" charset="0"/>
              <a:buChar char="•"/>
            </a:pPr>
            <a:endParaRPr lang="hu-HU" sz="2800" b="1" dirty="0" smtClean="0"/>
          </a:p>
          <a:p>
            <a:pPr>
              <a:buFont typeface="Arial" pitchFamily="34" charset="0"/>
              <a:buChar char="•"/>
            </a:pPr>
            <a:r>
              <a:rPr lang="hu-HU" sz="2800" b="1" dirty="0"/>
              <a:t>J</a:t>
            </a:r>
            <a:r>
              <a:rPr lang="hu-HU" sz="2800" b="1" dirty="0" smtClean="0"/>
              <a:t>ózsef és a színes szélesvásznú álomkabát</a:t>
            </a:r>
          </a:p>
          <a:p>
            <a:pPr>
              <a:buFont typeface="Arial" pitchFamily="34" charset="0"/>
              <a:buChar char="•"/>
            </a:pPr>
            <a:endParaRPr lang="hu-HU" sz="2800" b="1" dirty="0" smtClean="0"/>
          </a:p>
          <a:p>
            <a:pPr>
              <a:buFont typeface="Arial" pitchFamily="34" charset="0"/>
              <a:buChar char="•"/>
            </a:pPr>
            <a:r>
              <a:rPr lang="hu-HU" sz="2800" b="1" dirty="0" err="1" smtClean="0"/>
              <a:t>Machbet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457200" y="457200"/>
            <a:ext cx="80010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600" b="1" dirty="0" smtClean="0"/>
              <a:t>Kirándulások:</a:t>
            </a:r>
          </a:p>
          <a:p>
            <a:endParaRPr lang="hu-HU" sz="3600" b="1" dirty="0" smtClean="0"/>
          </a:p>
          <a:p>
            <a:pPr>
              <a:buFont typeface="Arial" pitchFamily="34" charset="0"/>
              <a:buChar char="•"/>
            </a:pPr>
            <a:r>
              <a:rPr lang="hu-HU" sz="3600" b="1" dirty="0" smtClean="0"/>
              <a:t>Winchester</a:t>
            </a:r>
          </a:p>
          <a:p>
            <a:pPr>
              <a:buFont typeface="Arial" pitchFamily="34" charset="0"/>
              <a:buChar char="•"/>
            </a:pPr>
            <a:endParaRPr lang="hu-HU" sz="3600" b="1" dirty="0" smtClean="0"/>
          </a:p>
          <a:p>
            <a:pPr>
              <a:buFont typeface="Arial" pitchFamily="34" charset="0"/>
              <a:buChar char="•"/>
            </a:pPr>
            <a:r>
              <a:rPr lang="hu-HU" sz="3600" b="1" dirty="0" smtClean="0"/>
              <a:t>London</a:t>
            </a:r>
          </a:p>
          <a:p>
            <a:pPr>
              <a:buFont typeface="Arial" pitchFamily="34" charset="0"/>
              <a:buChar char="•"/>
            </a:pPr>
            <a:endParaRPr lang="hu-HU" sz="3600" b="1" dirty="0" smtClean="0"/>
          </a:p>
          <a:p>
            <a:pPr>
              <a:buFont typeface="Arial" pitchFamily="34" charset="0"/>
              <a:buChar char="•"/>
            </a:pPr>
            <a:r>
              <a:rPr lang="hu-HU" sz="3600" b="1" dirty="0" err="1" smtClean="0"/>
              <a:t>Salisbury</a:t>
            </a:r>
            <a:r>
              <a:rPr lang="hu-HU" sz="3600" b="1" dirty="0" smtClean="0"/>
              <a:t>, és </a:t>
            </a:r>
            <a:r>
              <a:rPr lang="hu-HU" sz="3600" b="1" dirty="0" err="1" smtClean="0"/>
              <a:t>Stonhenge</a:t>
            </a:r>
            <a:endParaRPr lang="hu-HU" sz="3600" b="1" dirty="0" smtClean="0"/>
          </a:p>
          <a:p>
            <a:pPr>
              <a:buFont typeface="Arial" pitchFamily="34" charset="0"/>
              <a:buChar char="•"/>
            </a:pPr>
            <a:endParaRPr lang="hu-HU" sz="3600" b="1" dirty="0" smtClean="0"/>
          </a:p>
          <a:p>
            <a:pPr>
              <a:buFont typeface="Arial" pitchFamily="34" charset="0"/>
              <a:buChar char="•"/>
            </a:pPr>
            <a:r>
              <a:rPr lang="hu-HU" sz="3600" b="1" dirty="0" err="1" smtClean="0"/>
              <a:t>Isle</a:t>
            </a:r>
            <a:r>
              <a:rPr lang="hu-HU" sz="3600" b="1" dirty="0" smtClean="0"/>
              <a:t> of </a:t>
            </a:r>
            <a:r>
              <a:rPr lang="hu-HU" sz="3600" b="1" dirty="0" err="1" smtClean="0"/>
              <a:t>Wight</a:t>
            </a:r>
            <a:endParaRPr lang="hu-HU" sz="3600" b="1" dirty="0" smtClean="0"/>
          </a:p>
          <a:p>
            <a:pPr>
              <a:buFont typeface="Arial" pitchFamily="34" charset="0"/>
              <a:buChar char="•"/>
            </a:pPr>
            <a:endParaRPr lang="hu-HU" sz="3600" b="1" dirty="0" smtClean="0"/>
          </a:p>
          <a:p>
            <a:pPr>
              <a:buFont typeface="Arial" pitchFamily="34" charset="0"/>
              <a:buChar char="•"/>
            </a:pPr>
            <a:r>
              <a:rPr lang="hu-HU" sz="3600" b="1" dirty="0" smtClean="0"/>
              <a:t>New Forest National Park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457200" y="243513"/>
            <a:ext cx="822960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sz="2400" b="1" dirty="0" smtClean="0"/>
              <a:t>Feladatok (a teljesség igénye nélkül):</a:t>
            </a:r>
            <a:endParaRPr lang="hu-HU" sz="2400" b="1" dirty="0" smtClean="0"/>
          </a:p>
          <a:p>
            <a:pPr algn="just"/>
            <a:endParaRPr lang="hu-HU" sz="2400" b="1" dirty="0" smtClean="0"/>
          </a:p>
          <a:p>
            <a:pPr algn="just">
              <a:buFont typeface="Arial" pitchFamily="34" charset="0"/>
              <a:buChar char="•"/>
            </a:pPr>
            <a:r>
              <a:rPr lang="hu-HU" sz="2400" b="1" dirty="0" smtClean="0"/>
              <a:t>Számolós: Körben állunk, elkezdünk számolni úgy, hogy nem mondjuk meg, ki kezdi, és milyen sorrendben következünk. Aki mondott egy számot, leül. Ha ketten mondják ugyanazt a számot, a játék újrakezdődik.</a:t>
            </a:r>
          </a:p>
          <a:p>
            <a:pPr algn="just">
              <a:buFont typeface="Arial" pitchFamily="34" charset="0"/>
              <a:buChar char="•"/>
            </a:pPr>
            <a:endParaRPr lang="hu-HU" sz="2400" b="1" dirty="0" smtClean="0"/>
          </a:p>
          <a:p>
            <a:pPr algn="just">
              <a:buFont typeface="Arial" pitchFamily="34" charset="0"/>
              <a:buChar char="•"/>
            </a:pPr>
            <a:r>
              <a:rPr lang="hu-HU" sz="2400" b="1" dirty="0" smtClean="0"/>
              <a:t>Mondatösszerakós: úgy mondunk mondatot, hogy mindenki csak egy szót tehet hozzá a mondathoz.</a:t>
            </a:r>
          </a:p>
          <a:p>
            <a:pPr algn="just">
              <a:buFont typeface="Arial" pitchFamily="34" charset="0"/>
              <a:buChar char="•"/>
            </a:pPr>
            <a:endParaRPr lang="hu-HU" sz="2400" b="1" dirty="0" smtClean="0"/>
          </a:p>
          <a:p>
            <a:pPr algn="just">
              <a:buFont typeface="Arial" pitchFamily="34" charset="0"/>
              <a:buChar char="•"/>
            </a:pPr>
            <a:r>
              <a:rPr lang="hu-HU" sz="2400" b="1" dirty="0" smtClean="0"/>
              <a:t>Kép: képek a falon, állj a kép mellé, vedd fel azt a pozíciót, amit a képen látsz, és mondj egy mondatot. Lehet hozzá témát választani.</a:t>
            </a:r>
          </a:p>
          <a:p>
            <a:pPr algn="just">
              <a:buFont typeface="Arial" pitchFamily="34" charset="0"/>
              <a:buChar char="•"/>
            </a:pPr>
            <a:endParaRPr lang="hu-HU" sz="2400" b="1" dirty="0" smtClean="0"/>
          </a:p>
          <a:p>
            <a:pPr algn="just">
              <a:buFont typeface="Arial" pitchFamily="34" charset="0"/>
              <a:buChar char="•"/>
            </a:pPr>
            <a:r>
              <a:rPr lang="hu-HU" sz="2400" b="1" dirty="0" smtClean="0"/>
              <a:t>Két kép: párban vegyék fel azt a pozíciót, amit a képen látnak, </a:t>
            </a:r>
            <a:r>
              <a:rPr lang="hu-HU" sz="2400" b="1" dirty="0" err="1" smtClean="0"/>
              <a:t>ls</a:t>
            </a:r>
            <a:r>
              <a:rPr lang="hu-HU" sz="2400" b="1" dirty="0" smtClean="0"/>
              <a:t> csináljanak párbeszédet. Nehezítés: a párbeszéd első sora 6, a második sora 5, a harmadik sora 4, stb. szóból állhat.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zövegdoboz 4"/>
          <p:cNvSpPr txBox="1"/>
          <p:nvPr/>
        </p:nvSpPr>
        <p:spPr>
          <a:xfrm>
            <a:off x="419100" y="243513"/>
            <a:ext cx="830580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hu-HU" sz="2400" b="1" dirty="0" smtClean="0"/>
              <a:t>Maffia</a:t>
            </a:r>
          </a:p>
          <a:p>
            <a:pPr algn="just">
              <a:buFont typeface="Arial" pitchFamily="34" charset="0"/>
              <a:buChar char="•"/>
            </a:pPr>
            <a:endParaRPr lang="hu-HU" sz="2400" b="1" dirty="0" smtClean="0"/>
          </a:p>
          <a:p>
            <a:pPr algn="just">
              <a:buFont typeface="Arial" pitchFamily="34" charset="0"/>
              <a:buChar char="•"/>
            </a:pPr>
            <a:r>
              <a:rPr lang="hu-HU" sz="2400" b="1" dirty="0" smtClean="0"/>
              <a:t>Amőba élőben</a:t>
            </a:r>
          </a:p>
          <a:p>
            <a:pPr algn="just">
              <a:buFont typeface="Arial" pitchFamily="34" charset="0"/>
              <a:buChar char="•"/>
            </a:pPr>
            <a:endParaRPr lang="hu-HU" sz="2400" b="1" dirty="0" smtClean="0"/>
          </a:p>
          <a:p>
            <a:pPr algn="just">
              <a:buFont typeface="Arial" pitchFamily="34" charset="0"/>
              <a:buChar char="•"/>
            </a:pPr>
            <a:r>
              <a:rPr lang="hu-HU" sz="2400" b="1" dirty="0" smtClean="0"/>
              <a:t>Történetmesélés párban: egy bármilyen történet előadása, az egyik mesél, a másik eljátssza.</a:t>
            </a:r>
          </a:p>
          <a:p>
            <a:pPr algn="just">
              <a:buFont typeface="Arial" pitchFamily="34" charset="0"/>
              <a:buChar char="•"/>
            </a:pPr>
            <a:endParaRPr lang="hu-HU" sz="2400" b="1" dirty="0" smtClean="0"/>
          </a:p>
          <a:p>
            <a:pPr algn="just">
              <a:buFont typeface="Arial" pitchFamily="34" charset="0"/>
              <a:buChar char="•"/>
            </a:pPr>
            <a:r>
              <a:rPr lang="hu-HU" sz="2400" b="1" dirty="0" smtClean="0"/>
              <a:t>Egy szó: egy bármilyen szót mondok, mozogj annak megfelelően, vagy állj be abba a pozícióba. Lehet csoportosan is.</a:t>
            </a:r>
          </a:p>
          <a:p>
            <a:pPr algn="just">
              <a:buFont typeface="Arial" pitchFamily="34" charset="0"/>
              <a:buChar char="•"/>
            </a:pPr>
            <a:endParaRPr lang="hu-HU" sz="2400" b="1" dirty="0" smtClean="0"/>
          </a:p>
          <a:p>
            <a:pPr algn="just">
              <a:buFont typeface="Arial" pitchFamily="34" charset="0"/>
              <a:buChar char="•"/>
            </a:pPr>
            <a:r>
              <a:rPr lang="hu-HU" sz="2400" b="1" dirty="0" smtClean="0"/>
              <a:t>Variációk egy történetre: egy ismert történet „kihagyott” jelenetének előadása; az ismert történetből egy kép; egy ismert történet átültetése mai szituációra. </a:t>
            </a:r>
            <a:r>
              <a:rPr lang="hu-HU" sz="2400" b="1" dirty="0" err="1" smtClean="0"/>
              <a:t>Gym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mat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drama</a:t>
            </a:r>
            <a:r>
              <a:rPr lang="hu-HU" sz="2400" b="1" dirty="0" smtClean="0"/>
              <a:t>.</a:t>
            </a:r>
          </a:p>
          <a:p>
            <a:pPr algn="just">
              <a:buFont typeface="Arial" pitchFamily="34" charset="0"/>
              <a:buChar char="•"/>
            </a:pPr>
            <a:endParaRPr lang="hu-HU" sz="2400" b="1" dirty="0" smtClean="0"/>
          </a:p>
          <a:p>
            <a:pPr algn="just">
              <a:buFont typeface="Arial" pitchFamily="34" charset="0"/>
              <a:buChar char="•"/>
            </a:pPr>
            <a:r>
              <a:rPr lang="hu-HU" sz="2400" b="1" dirty="0" smtClean="0"/>
              <a:t>Filmrészlet lehalkítva: kik a szereplők, mi történik benne, mit mondhatnak, stb.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zövegdoboz 4"/>
          <p:cNvSpPr txBox="1"/>
          <p:nvPr/>
        </p:nvSpPr>
        <p:spPr>
          <a:xfrm>
            <a:off x="609600" y="609600"/>
            <a:ext cx="78486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 err="1" smtClean="0"/>
              <a:t>Gym</a:t>
            </a:r>
            <a:r>
              <a:rPr lang="hu-HU" sz="2400" dirty="0" smtClean="0"/>
              <a:t> </a:t>
            </a:r>
            <a:r>
              <a:rPr lang="hu-HU" sz="2400" dirty="0" err="1" smtClean="0"/>
              <a:t>mat</a:t>
            </a:r>
            <a:r>
              <a:rPr lang="hu-HU" sz="2400" dirty="0" smtClean="0"/>
              <a:t> </a:t>
            </a:r>
            <a:r>
              <a:rPr lang="hu-HU" sz="2400" dirty="0" err="1" smtClean="0"/>
              <a:t>drama</a:t>
            </a:r>
            <a:r>
              <a:rPr lang="hu-HU" sz="2400" dirty="0" smtClean="0"/>
              <a:t>:</a:t>
            </a:r>
          </a:p>
          <a:p>
            <a:endParaRPr lang="hu-HU" sz="2400" dirty="0" smtClean="0"/>
          </a:p>
          <a:p>
            <a:r>
              <a:rPr lang="hu-HU" sz="2400" dirty="0" smtClean="0">
                <a:hlinkClick r:id="rId2"/>
              </a:rPr>
              <a:t>https://www.youtube.com/watch?v=hI9t86hDNC0&amp;t=62s</a:t>
            </a:r>
            <a:r>
              <a:rPr lang="hu-HU" sz="2400" dirty="0" smtClean="0"/>
              <a:t>  </a:t>
            </a:r>
            <a:endParaRPr lang="hu-HU" sz="2400" dirty="0" smtClean="0"/>
          </a:p>
          <a:p>
            <a:r>
              <a:rPr lang="hu-HU" sz="2400" dirty="0" smtClean="0">
                <a:hlinkClick r:id="rId3"/>
              </a:rPr>
              <a:t>https://www.youtube.com/watch?v=X_Tj7CTl-Ws&amp;t=12s</a:t>
            </a:r>
            <a:r>
              <a:rPr lang="hu-HU" sz="2400" dirty="0" smtClean="0"/>
              <a:t> </a:t>
            </a:r>
          </a:p>
          <a:p>
            <a:endParaRPr lang="hu-HU" sz="2400" dirty="0" smtClean="0"/>
          </a:p>
          <a:p>
            <a:r>
              <a:rPr lang="hu-HU" sz="2400" dirty="0" smtClean="0"/>
              <a:t>Mark </a:t>
            </a:r>
            <a:r>
              <a:rPr lang="hu-HU" sz="2400" dirty="0" err="1" smtClean="0"/>
              <a:t>Wheeller</a:t>
            </a:r>
            <a:r>
              <a:rPr lang="hu-HU" sz="2400" dirty="0" smtClean="0"/>
              <a:t>:</a:t>
            </a:r>
          </a:p>
          <a:p>
            <a:r>
              <a:rPr lang="hu-HU" sz="2400" dirty="0" smtClean="0">
                <a:hlinkClick r:id="rId4"/>
              </a:rPr>
              <a:t>https://www.youtube.com/watch?v=8Fd_Gwh3HTs</a:t>
            </a:r>
            <a:r>
              <a:rPr lang="hu-HU" sz="2400" dirty="0" smtClean="0"/>
              <a:t> </a:t>
            </a:r>
          </a:p>
          <a:p>
            <a:r>
              <a:rPr lang="hu-HU" sz="2400" dirty="0" smtClean="0">
                <a:hlinkClick r:id="rId5"/>
              </a:rPr>
              <a:t>https://www.youtube.com/watch?v=Y80S7Lx7_cU</a:t>
            </a:r>
            <a:r>
              <a:rPr lang="hu-HU" sz="2400" dirty="0" smtClean="0"/>
              <a:t> </a:t>
            </a:r>
          </a:p>
          <a:p>
            <a:endParaRPr lang="hu-HU" dirty="0" smtClean="0"/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361</Words>
  <Application>Microsoft Office PowerPoint</Application>
  <PresentationFormat>Diavetítés a képernyőre (4:3 oldalarány)</PresentationFormat>
  <Paragraphs>55</Paragraphs>
  <Slides>8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9" baseType="lpstr">
      <vt:lpstr>Office-téma</vt:lpstr>
      <vt:lpstr>Kéthetes drámakurzus Southamptonban</vt:lpstr>
      <vt:lpstr>2. dia</vt:lpstr>
      <vt:lpstr>3. dia</vt:lpstr>
      <vt:lpstr>4. dia</vt:lpstr>
      <vt:lpstr>5. dia</vt:lpstr>
      <vt:lpstr>6. dia</vt:lpstr>
      <vt:lpstr>7. dia</vt:lpstr>
      <vt:lpstr>8. dia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Kéthetes drámakurzus Southamptonban</dc:title>
  <dc:creator>Mariann Bohus</dc:creator>
  <cp:lastModifiedBy>Tanár</cp:lastModifiedBy>
  <cp:revision>11</cp:revision>
  <dcterms:created xsi:type="dcterms:W3CDTF">2017-04-09T17:34:22Z</dcterms:created>
  <dcterms:modified xsi:type="dcterms:W3CDTF">2017-04-11T08:23:02Z</dcterms:modified>
</cp:coreProperties>
</file>