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ECE0F-5936-4C75-9F5D-776CB9E53DE8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46B47-FF90-4439-ACDE-A4967FB00B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80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Megérkezés Nagy-Britanniába,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Birminghamba</a:t>
            </a:r>
            <a:r>
              <a:rPr lang="hu-HU" baseline="0" dirty="0" smtClean="0"/>
              <a:t> majd eljutni valahogy </a:t>
            </a:r>
            <a:r>
              <a:rPr lang="hu-HU" baseline="0" dirty="0" err="1" smtClean="0"/>
              <a:t>Gloucesterbe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6B47-FF90-4439-ACDE-A4967FB00B70}" type="slidenum">
              <a:rPr lang="hu-HU" smtClean="0"/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3E02-9674-4183-B2E4-5DD9AAD24266}" type="datetimeFigureOut">
              <a:rPr lang="hu-HU" smtClean="0"/>
              <a:t>2017.04.05.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E4BBD-D318-4A93-9DDC-11CF249ADC6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2457467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1 WEEK COURSE FOR EUROPIAN TEACHERS OF GEOGRAPHY AT SECONDARY LEVEL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2016 </a:t>
            </a:r>
            <a:r>
              <a:rPr lang="hu-HU" b="1" dirty="0"/>
              <a:t>JÚLIUS 2-10</a:t>
            </a:r>
            <a:endParaRPr lang="hu-HU" dirty="0"/>
          </a:p>
          <a:p>
            <a:r>
              <a:rPr lang="hu-HU" b="1" dirty="0"/>
              <a:t>Helyszíne: </a:t>
            </a:r>
            <a:r>
              <a:rPr lang="hu-HU" b="1" dirty="0" err="1"/>
              <a:t>Gloucester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P1070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018108">
            <a:off x="5275186" y="1351291"/>
            <a:ext cx="3465321" cy="259899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sng" dirty="0"/>
              <a:t>Július 7. (csütörtök)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714775"/>
          </a:xfrm>
        </p:spPr>
        <p:txBody>
          <a:bodyPr>
            <a:normAutofit fontScale="77500" lnSpcReduction="20000"/>
          </a:bodyPr>
          <a:lstStyle/>
          <a:p>
            <a:r>
              <a:rPr lang="hu-HU" b="1" u="sng" dirty="0" err="1"/>
              <a:t>Egésznapos</a:t>
            </a:r>
            <a:r>
              <a:rPr lang="hu-HU" b="1" u="sng" dirty="0"/>
              <a:t> kirándulás Cardiffba. </a:t>
            </a:r>
            <a:endParaRPr lang="hu-HU" dirty="0"/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A nap kezdetén a </a:t>
            </a:r>
            <a:r>
              <a:rPr lang="hu-HU" dirty="0" err="1">
                <a:solidFill>
                  <a:srgbClr val="FF0000"/>
                </a:solidFill>
              </a:rPr>
              <a:t>-találkozó</a:t>
            </a:r>
            <a:r>
              <a:rPr lang="hu-HU" dirty="0">
                <a:solidFill>
                  <a:srgbClr val="FF0000"/>
                </a:solidFill>
              </a:rPr>
              <a:t> után- elindultunk Cardiffba. Először megálltunk egy ma már nem működő szénbányánál (Big Pit National </a:t>
            </a:r>
            <a:r>
              <a:rPr lang="hu-HU" dirty="0" err="1">
                <a:solidFill>
                  <a:srgbClr val="FF0000"/>
                </a:solidFill>
              </a:rPr>
              <a:t>Coal</a:t>
            </a:r>
            <a:r>
              <a:rPr lang="hu-HU" dirty="0">
                <a:solidFill>
                  <a:srgbClr val="FF0000"/>
                </a:solidFill>
              </a:rPr>
              <a:t>) ahol megtekintettük a bányász múzeumot és lifttel még a mélybe is leszálltunk. Nagyon érdekes volt sétálgatni a régi járatokban és egy nagyon kedves idegenvezető igazán szellemes előadással segítette megérteni a valamikori folyamatokat.</a:t>
            </a:r>
          </a:p>
          <a:p>
            <a:r>
              <a:rPr lang="hu-HU" dirty="0">
                <a:solidFill>
                  <a:srgbClr val="FF0000"/>
                </a:solidFill>
              </a:rPr>
              <a:t> </a:t>
            </a:r>
          </a:p>
          <a:p>
            <a:endParaRPr lang="hu-HU" dirty="0"/>
          </a:p>
        </p:txBody>
      </p:sp>
      <p:pic>
        <p:nvPicPr>
          <p:cNvPr id="5" name="Kép 4" descr="P1070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071942"/>
            <a:ext cx="5357850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G_0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6429420" cy="3786190"/>
          </a:xfrm>
          <a:prstGeom prst="rect">
            <a:avLst/>
          </a:prstGeom>
        </p:spPr>
      </p:pic>
      <p:pic>
        <p:nvPicPr>
          <p:cNvPr id="5" name="Kép 4" descr="IMG_0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64064">
            <a:off x="5753453" y="3861091"/>
            <a:ext cx="3270657" cy="246105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Cardiff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Majd elindultunk Cardiffba ami Wales fővárosa. a rossz idő ellenére is elbűvölt bennünket a város. Megtekintettük az építészeti emlékeket és a modern kor által létre hozott nagyszerű építményeket is</a:t>
            </a:r>
            <a:r>
              <a:rPr lang="hu-HU" b="1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sng" dirty="0"/>
              <a:t>Július 8. (péntek)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u="sng" dirty="0"/>
              <a:t>Délelőtt a találkozó után csoportos városnézés </a:t>
            </a:r>
            <a:r>
              <a:rPr lang="hu-HU" b="1" u="sng" dirty="0" err="1"/>
              <a:t>Gloucesterben</a:t>
            </a:r>
            <a:r>
              <a:rPr lang="hu-HU" b="1" u="sng" dirty="0"/>
              <a:t>.</a:t>
            </a:r>
            <a:endParaRPr lang="hu-HU" dirty="0"/>
          </a:p>
          <a:p>
            <a:r>
              <a:rPr lang="hu-HU" b="1" dirty="0"/>
              <a:t>A történelmi dokk negyed megtekintése különös tekintettel a környék gazdasági  jelentőségére.  Megismertük hogy régen miből éltek itt az emberek és ezekből a dolgokból mit lehet átmenteni a jelenkorba. Milyen lehetőségek vannak a városban a gazdasági változások bekövetkezte után. Illetve mi várható a BREXIT után.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IMG_0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071942"/>
            <a:ext cx="4786346" cy="22860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Glouchester</a:t>
            </a:r>
            <a:endParaRPr lang="hu-HU" dirty="0"/>
          </a:p>
        </p:txBody>
      </p:sp>
      <p:pic>
        <p:nvPicPr>
          <p:cNvPr id="4" name="Tartalom helye 3" descr="IMG_09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161327">
            <a:off x="661323" y="1695409"/>
            <a:ext cx="4120939" cy="2568419"/>
          </a:xfrm>
        </p:spPr>
      </p:pic>
      <p:pic>
        <p:nvPicPr>
          <p:cNvPr id="5" name="Kép 4" descr="IMG_0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77736">
            <a:off x="4500562" y="1643051"/>
            <a:ext cx="4286280" cy="31432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Július 9. (szombat)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Buszozás </a:t>
            </a:r>
            <a:r>
              <a:rPr lang="hu-HU" b="1" dirty="0" err="1"/>
              <a:t>Tewkesburyba</a:t>
            </a:r>
            <a:r>
              <a:rPr lang="hu-HU" b="1" dirty="0"/>
              <a:t>, ahol </a:t>
            </a:r>
            <a:r>
              <a:rPr lang="hu-HU" b="1" dirty="0" err="1"/>
              <a:t>európa</a:t>
            </a:r>
            <a:r>
              <a:rPr lang="hu-HU" b="1" dirty="0"/>
              <a:t> legnagyobb középkori fesztiválját rendezték meg a hétvégén. Itt vezetett túra Mary </a:t>
            </a:r>
            <a:r>
              <a:rPr lang="hu-HU" b="1" dirty="0" err="1"/>
              <a:t>Badgerrel</a:t>
            </a:r>
            <a:r>
              <a:rPr lang="hu-HU" b="1" dirty="0"/>
              <a:t> aki a várossal ismertetett meg bennünket különös tekintettel a város tervezés jelentőségére hiszen a </a:t>
            </a:r>
            <a:r>
              <a:rPr lang="hu-HU" b="1" dirty="0" err="1"/>
              <a:t>Severn</a:t>
            </a:r>
            <a:r>
              <a:rPr lang="hu-HU" b="1" dirty="0"/>
              <a:t> és az Avon folyó rendszeresen árasztja el ezt a települést.</a:t>
            </a:r>
            <a:endParaRPr lang="hu-HU" dirty="0"/>
          </a:p>
          <a:p>
            <a:r>
              <a:rPr lang="hu-HU" b="1" dirty="0"/>
              <a:t>Majd részt vettünk a középkori fesztiválon.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IMG_1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4572032" cy="3571900"/>
          </a:xfrm>
          <a:prstGeom prst="rect">
            <a:avLst/>
          </a:prstGeom>
        </p:spPr>
      </p:pic>
      <p:pic>
        <p:nvPicPr>
          <p:cNvPr id="5" name="Kép 4" descr="IMG_0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57628"/>
            <a:ext cx="5929354" cy="278608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rgbClr val="FF0000"/>
                </a:solidFill>
              </a:rPr>
              <a:t>Tewkewsbury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 descr="IMG_098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6267391">
            <a:off x="4498165" y="2025146"/>
            <a:ext cx="4702504" cy="352687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/>
              <a:t>A kurzus elvégzése során segítséget kaptam az alábbi készségek, képességek fejlesztésében:</a:t>
            </a:r>
            <a:endParaRPr lang="hu-HU" dirty="0"/>
          </a:p>
          <a:p>
            <a:r>
              <a:rPr lang="hu-HU" dirty="0" err="1"/>
              <a:t>-képes</a:t>
            </a:r>
            <a:r>
              <a:rPr lang="hu-HU" dirty="0"/>
              <a:t> vagyok nem csak nemzeti, de európai polgárként is gondolkodni; </a:t>
            </a:r>
          </a:p>
          <a:p>
            <a:r>
              <a:rPr lang="hu-HU" dirty="0" err="1"/>
              <a:t>-jobban</a:t>
            </a:r>
            <a:r>
              <a:rPr lang="hu-HU" dirty="0"/>
              <a:t> megértem az unió oktatási célkitűzéseit;</a:t>
            </a:r>
          </a:p>
          <a:p>
            <a:r>
              <a:rPr lang="hu-HU" dirty="0" err="1"/>
              <a:t>-kapcsolatokat</a:t>
            </a:r>
            <a:r>
              <a:rPr lang="hu-HU" dirty="0"/>
              <a:t> építettem ki más országokban tanító kollégáimmal;</a:t>
            </a:r>
          </a:p>
          <a:p>
            <a:r>
              <a:rPr lang="hu-HU" dirty="0" err="1"/>
              <a:t>-gyakoroltam</a:t>
            </a:r>
            <a:r>
              <a:rPr lang="hu-HU" dirty="0"/>
              <a:t> a szakmai nyelvet</a:t>
            </a:r>
          </a:p>
          <a:p>
            <a:r>
              <a:rPr lang="hu-HU" dirty="0" err="1"/>
              <a:t>-megismertem</a:t>
            </a:r>
            <a:r>
              <a:rPr lang="hu-HU" dirty="0"/>
              <a:t> néhány internetes alkalmazást, melyet képes vagyok sikeresen alkalmazni óráimon,</a:t>
            </a:r>
          </a:p>
          <a:p>
            <a:r>
              <a:rPr lang="hu-HU" dirty="0" err="1"/>
              <a:t>-sokkal</a:t>
            </a:r>
            <a:r>
              <a:rPr lang="hu-HU" dirty="0"/>
              <a:t> átfogóbban és mélyrehatóbban vagyok képes egy-egy múzeum, kiállítás anyagát óráimba illeszteni</a:t>
            </a:r>
          </a:p>
          <a:p>
            <a:r>
              <a:rPr lang="hu-HU" dirty="0" err="1"/>
              <a:t>-felismertem</a:t>
            </a:r>
            <a:r>
              <a:rPr lang="hu-HU" dirty="0"/>
              <a:t> az iskolán kívüli oktatásban rejlő lehetőségeket,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b="1" dirty="0"/>
              <a:t>A kurzus célja</a:t>
            </a:r>
            <a:r>
              <a:rPr lang="hu-HU" dirty="0"/>
              <a:t>:</a:t>
            </a:r>
          </a:p>
          <a:p>
            <a:r>
              <a:rPr lang="hu-HU" dirty="0"/>
              <a:t> Megismerni a Brit oktatási rendszer felépítését a kezdetektől egészen az egyetemekig. Testközelből tanulmányozni a Brit középfokú oktatást, különös tekintettel a földrajz tantárgy tanítására. Tanítási módszerek, technikák, tematikák megismerése, elsajátítása. Érdekes ötletek gyűjtése. E mellet a környék természeti szépségeinek megismerése, a szakmai nyelv gyakorlása.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Július 2. (szombat)</a:t>
            </a:r>
            <a:br>
              <a:rPr lang="hu-HU" smtClean="0"/>
            </a:br>
            <a:endParaRPr lang="hu-HU" dirty="0"/>
          </a:p>
        </p:txBody>
      </p:sp>
      <p:pic>
        <p:nvPicPr>
          <p:cNvPr id="4" name="Tartalom helye 3" descr="IMG_1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3" y="1071546"/>
            <a:ext cx="5517134" cy="3929090"/>
          </a:xfrm>
        </p:spPr>
      </p:pic>
      <p:sp>
        <p:nvSpPr>
          <p:cNvPr id="7" name="Téglalap 6"/>
          <p:cNvSpPr/>
          <p:nvPr/>
        </p:nvSpPr>
        <p:spPr>
          <a:xfrm>
            <a:off x="4296109" y="4643446"/>
            <a:ext cx="4847891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Megérkezés Nagy-Britanniába,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Birminghamba</a:t>
            </a:r>
            <a:r>
              <a:rPr lang="hu-HU" baseline="0" dirty="0" smtClean="0"/>
              <a:t> majd eljutni valahogy </a:t>
            </a:r>
            <a:r>
              <a:rPr lang="hu-HU" baseline="0" dirty="0" err="1" smtClean="0"/>
              <a:t>Gloucesterbe</a:t>
            </a:r>
            <a:r>
              <a:rPr lang="hu-HU" baseline="0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sng" dirty="0"/>
              <a:t>Július 3. (vasárnap)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928957"/>
          </a:xfrm>
        </p:spPr>
        <p:txBody>
          <a:bodyPr>
            <a:normAutofit fontScale="92500" lnSpcReduction="20000"/>
          </a:bodyPr>
          <a:lstStyle/>
          <a:p>
            <a:r>
              <a:rPr lang="hu-HU" b="1" u="sng" dirty="0"/>
              <a:t>Csoport kirándulás </a:t>
            </a:r>
            <a:r>
              <a:rPr lang="hu-HU" b="1" u="sng" dirty="0" err="1"/>
              <a:t>Bathba</a:t>
            </a:r>
            <a:r>
              <a:rPr lang="hu-HU" b="1" u="sng" dirty="0"/>
              <a:t>.</a:t>
            </a:r>
            <a:endParaRPr lang="hu-HU" dirty="0"/>
          </a:p>
          <a:p>
            <a:r>
              <a:rPr lang="hu-HU" dirty="0"/>
              <a:t>A reggeli találkozás után vonattal indulás </a:t>
            </a:r>
            <a:r>
              <a:rPr lang="hu-HU" dirty="0" err="1"/>
              <a:t>Bathba</a:t>
            </a:r>
            <a:r>
              <a:rPr lang="hu-HU" dirty="0"/>
              <a:t>. Átszállás Bristolban majd érkezés után vezetett városnézés (</a:t>
            </a:r>
            <a:r>
              <a:rPr lang="hu-HU" dirty="0" err="1"/>
              <a:t>Pump</a:t>
            </a:r>
            <a:r>
              <a:rPr lang="hu-HU" dirty="0"/>
              <a:t> </a:t>
            </a:r>
            <a:r>
              <a:rPr lang="hu-HU" dirty="0" err="1"/>
              <a:t>Room</a:t>
            </a:r>
            <a:r>
              <a:rPr lang="hu-HU" dirty="0"/>
              <a:t>, Királyi fürdő, Katedrális, Royal </a:t>
            </a:r>
            <a:r>
              <a:rPr lang="hu-HU" dirty="0" err="1"/>
              <a:t>Crescent</a:t>
            </a:r>
            <a:r>
              <a:rPr lang="hu-HU" dirty="0"/>
              <a:t> ). Betekintés </a:t>
            </a:r>
            <a:r>
              <a:rPr lang="hu-HU" dirty="0" err="1"/>
              <a:t>Pump</a:t>
            </a:r>
            <a:r>
              <a:rPr lang="hu-HU" dirty="0"/>
              <a:t> </a:t>
            </a:r>
            <a:r>
              <a:rPr lang="hu-HU" dirty="0" err="1"/>
              <a:t>Roomba</a:t>
            </a:r>
            <a:r>
              <a:rPr lang="hu-HU" dirty="0"/>
              <a:t>. Este visszavonatozás </a:t>
            </a:r>
            <a:r>
              <a:rPr lang="hu-HU" dirty="0" err="1"/>
              <a:t>Gloucesterbe</a:t>
            </a:r>
            <a:r>
              <a:rPr lang="hu-HU" dirty="0"/>
              <a:t>.</a:t>
            </a:r>
          </a:p>
          <a:p>
            <a:pPr>
              <a:buNone/>
            </a:pPr>
            <a:r>
              <a:rPr lang="hu-HU" b="1" dirty="0"/>
              <a:t> </a:t>
            </a:r>
            <a:endParaRPr lang="hu-HU" dirty="0"/>
          </a:p>
          <a:p>
            <a:endParaRPr lang="hu-HU" dirty="0"/>
          </a:p>
        </p:txBody>
      </p:sp>
      <p:pic>
        <p:nvPicPr>
          <p:cNvPr id="7" name="Kép 6" descr="IMG_0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714888" y="3500426"/>
            <a:ext cx="3286124" cy="3429024"/>
          </a:xfrm>
          <a:prstGeom prst="rect">
            <a:avLst/>
          </a:prstGeom>
        </p:spPr>
      </p:pic>
      <p:pic>
        <p:nvPicPr>
          <p:cNvPr id="8" name="Kép 7" descr="IMG_0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876"/>
            <a:ext cx="4143404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44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 </a:t>
            </a:r>
            <a:r>
              <a:rPr lang="hu-HU" b="1" u="sng" dirty="0"/>
              <a:t>Július 4. (hétfő)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Találkozó a csoport minden tagjával a </a:t>
            </a:r>
            <a:r>
              <a:rPr lang="hu-HU" b="1" dirty="0" err="1"/>
              <a:t>Gloucesteri</a:t>
            </a:r>
            <a:r>
              <a:rPr lang="hu-HU" b="1" dirty="0"/>
              <a:t> </a:t>
            </a:r>
            <a:r>
              <a:rPr lang="hu-HU" b="1" dirty="0" err="1"/>
              <a:t>Quaker</a:t>
            </a:r>
            <a:r>
              <a:rPr lang="hu-HU" b="1" dirty="0"/>
              <a:t> Meeting </a:t>
            </a:r>
            <a:r>
              <a:rPr lang="hu-HU" b="1" dirty="0" err="1"/>
              <a:t>Houseban</a:t>
            </a:r>
            <a:r>
              <a:rPr lang="hu-HU" b="1" dirty="0"/>
              <a:t>. Bemutatkozás, ismerkedés egymással ,a tanfolyam programjával és céljaival. Találkozó a helyi koordinátorral Anita </a:t>
            </a:r>
            <a:r>
              <a:rPr lang="hu-HU" b="1" dirty="0" err="1"/>
              <a:t>Rodgersel</a:t>
            </a:r>
            <a:r>
              <a:rPr lang="hu-HU" b="1" dirty="0"/>
              <a:t>.</a:t>
            </a:r>
            <a:endParaRPr lang="hu-HU" dirty="0"/>
          </a:p>
          <a:p>
            <a:endParaRPr lang="hu-HU" dirty="0"/>
          </a:p>
        </p:txBody>
      </p:sp>
      <p:pic>
        <p:nvPicPr>
          <p:cNvPr id="8" name="Kép 7" descr="WP_20160708_10_30_41_Sm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214818"/>
            <a:ext cx="4865722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dirty="0"/>
              <a:t>Utána utazás </a:t>
            </a:r>
            <a:r>
              <a:rPr lang="hu-HU" b="1" dirty="0" err="1"/>
              <a:t>Cheltenhamba</a:t>
            </a:r>
            <a:r>
              <a:rPr lang="hu-HU" b="1" dirty="0"/>
              <a:t>, itt vezetett városnézés mely során betekintést nyerhettünk a fürdőváros történelmébe és mai mindennapi életébe. Különös figyelmet fordítva a város turisztikai jelentőségére és a benne rejlő lehetőségekre melyek egy része még kiaknázásra szorul.</a:t>
            </a:r>
            <a:endParaRPr lang="hu-HU" dirty="0"/>
          </a:p>
          <a:p>
            <a:r>
              <a:rPr lang="hu-HU" b="1" dirty="0"/>
              <a:t>Délután előadás </a:t>
            </a:r>
            <a:r>
              <a:rPr lang="hu-HU" b="1" dirty="0" err="1"/>
              <a:t>Danielle</a:t>
            </a:r>
            <a:r>
              <a:rPr lang="hu-HU" b="1" dirty="0"/>
              <a:t> </a:t>
            </a:r>
            <a:r>
              <a:rPr lang="hu-HU" b="1" dirty="0" err="1"/>
              <a:t>Gay-vel</a:t>
            </a:r>
            <a:r>
              <a:rPr lang="hu-HU" b="1" dirty="0"/>
              <a:t> melynek célja megismertetni bennünket a Brit oktatási rendszer felépítésével, a nemzeti oktatási programmal,tananyagokkal,oktatási metódusokkal, elvárásokkal az értékeléssel.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Cheltenham</a:t>
            </a:r>
            <a:endParaRPr lang="hu-HU" dirty="0"/>
          </a:p>
        </p:txBody>
      </p:sp>
      <p:pic>
        <p:nvPicPr>
          <p:cNvPr id="4" name="Tartalom helye 3" descr="P1070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00201"/>
            <a:ext cx="4357718" cy="3173816"/>
          </a:xfrm>
        </p:spPr>
      </p:pic>
      <p:pic>
        <p:nvPicPr>
          <p:cNvPr id="5" name="Kép 4" descr="WP_20160704_10_23_43_Sm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8999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sng" dirty="0"/>
              <a:t>Július 5. (kedd)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dirty="0"/>
              <a:t>A reggeli találkozó után megint utazás </a:t>
            </a:r>
            <a:r>
              <a:rPr lang="hu-HU" b="1" dirty="0" err="1"/>
              <a:t>Cheltenhembe</a:t>
            </a:r>
            <a:r>
              <a:rPr lang="hu-HU" b="1" dirty="0"/>
              <a:t>. Itt egész napos </a:t>
            </a:r>
            <a:r>
              <a:rPr lang="hu-HU" b="1" dirty="0" err="1"/>
              <a:t>workshop</a:t>
            </a:r>
            <a:r>
              <a:rPr lang="hu-HU" b="1" dirty="0"/>
              <a:t> Dr. Diana </a:t>
            </a:r>
            <a:r>
              <a:rPr lang="hu-HU" b="1" dirty="0" err="1"/>
              <a:t>Hicks-sel</a:t>
            </a:r>
            <a:r>
              <a:rPr lang="hu-HU" b="1" dirty="0"/>
              <a:t>.</a:t>
            </a:r>
            <a:endParaRPr lang="hu-HU" dirty="0"/>
          </a:p>
          <a:p>
            <a:r>
              <a:rPr lang="hu-HU" b="1" dirty="0"/>
              <a:t>A </a:t>
            </a:r>
            <a:r>
              <a:rPr lang="hu-HU" b="1" dirty="0" err="1"/>
              <a:t>workshop</a:t>
            </a:r>
            <a:r>
              <a:rPr lang="hu-HU" b="1" dirty="0"/>
              <a:t> azt a cél szolgálta, hogy betekintést nyerjünk egy olyan oktatási módszerbe (C.L.I.L.) ami nem a tényekre épülő úgynevezett „magolós” rendszert helyezi előtérbe hanem inkább a képességeket ,kompetenciákat fejleszti. Rengeteg gyakorlatot próbálhattunk ki, mi magunk is sorra megoldva a feladatokat világossá vált ennek a módszernek a nagyszerűsége.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IMG_0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143116"/>
            <a:ext cx="6215074" cy="47148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sng" dirty="0"/>
              <a:t>Július 6. (szerda)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Csilla taní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964892" y="2250289"/>
            <a:ext cx="5500726" cy="2857488"/>
          </a:xfrm>
        </p:spPr>
      </p:pic>
      <p:sp>
        <p:nvSpPr>
          <p:cNvPr id="6" name="Szövegdoboz 5"/>
          <p:cNvSpPr txBox="1"/>
          <p:nvPr/>
        </p:nvSpPr>
        <p:spPr>
          <a:xfrm>
            <a:off x="428596" y="1000108"/>
            <a:ext cx="5572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Privát busszal egy másik csoporttal kiegészülve reggel elindultunk Worcesterbe. Itt a </a:t>
            </a:r>
            <a:r>
              <a:rPr lang="hu-HU" dirty="0" err="1"/>
              <a:t>Christopher</a:t>
            </a:r>
            <a:r>
              <a:rPr lang="hu-HU" dirty="0"/>
              <a:t> </a:t>
            </a:r>
            <a:r>
              <a:rPr lang="hu-HU" dirty="0" err="1"/>
              <a:t>Whitehead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Collegeban</a:t>
            </a:r>
            <a:r>
              <a:rPr lang="hu-HU" dirty="0"/>
              <a:t> egész napot a tanítási órák látogatásával töltöttük. Részt vehettünk 5 földrajz órán </a:t>
            </a:r>
            <a:r>
              <a:rPr lang="hu-HU" dirty="0">
                <a:solidFill>
                  <a:srgbClr val="FFC000"/>
                </a:solidFill>
              </a:rPr>
              <a:t>különböző korú gyerekekkel, és különböző tanárokkal. A földrajz órák megtekintése után lehetőség nyílt beszélgetni az iskola vezetőivel, </a:t>
            </a:r>
            <a:r>
              <a:rPr lang="hu-HU" dirty="0" smtClean="0">
                <a:solidFill>
                  <a:srgbClr val="FFC000"/>
                </a:solidFill>
              </a:rPr>
              <a:t>tanáraival</a:t>
            </a:r>
            <a:r>
              <a:rPr lang="hu-HU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623</Words>
  <Application>Microsoft Office PowerPoint</Application>
  <PresentationFormat>Diavetítés a képernyőre (4:3 oldalarány)</PresentationFormat>
  <Paragraphs>47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1 WEEK COURSE FOR EUROPIAN TEACHERS OF GEOGRAPHY AT SECONDARY LEVEL </vt:lpstr>
      <vt:lpstr>PowerPoint bemutató</vt:lpstr>
      <vt:lpstr>Július 2. (szombat) </vt:lpstr>
      <vt:lpstr>Július 3. (vasárnap) </vt:lpstr>
      <vt:lpstr>  Július 4. (hétfő)  </vt:lpstr>
      <vt:lpstr>PowerPoint bemutató</vt:lpstr>
      <vt:lpstr>Cheltenham</vt:lpstr>
      <vt:lpstr>Július 5. (kedd) </vt:lpstr>
      <vt:lpstr>Július 6. (szerda) </vt:lpstr>
      <vt:lpstr>Július 7. (csütörtök)  </vt:lpstr>
      <vt:lpstr>Cardiff</vt:lpstr>
      <vt:lpstr>Július 8. (péntek) </vt:lpstr>
      <vt:lpstr>Glouchester</vt:lpstr>
      <vt:lpstr>Július 9. (szombat)</vt:lpstr>
      <vt:lpstr>Tewkewsbury</vt:lpstr>
      <vt:lpstr>Összegzés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WEEK COURSE FOR EUROPIAN TEACHERS OF GEOGRAPHY AT SECONDARY LEVEL</dc:title>
  <dc:creator>Csilla</dc:creator>
  <cp:lastModifiedBy>MezoSuli</cp:lastModifiedBy>
  <cp:revision>9</cp:revision>
  <dcterms:created xsi:type="dcterms:W3CDTF">2017-04-03T13:47:46Z</dcterms:created>
  <dcterms:modified xsi:type="dcterms:W3CDTF">2017-04-05T07:27:41Z</dcterms:modified>
</cp:coreProperties>
</file>