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70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15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42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154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184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561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2645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123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27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579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1220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82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964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669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46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77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17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CF9-5E81-4095-B396-4651465D2257}" type="datetimeFigureOut">
              <a:rPr lang="hu-HU" smtClean="0"/>
              <a:t>2015.08.30.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07B475D-4571-46BD-8D12-C90AA273507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49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07067" y="1657560"/>
            <a:ext cx="7766936" cy="1646302"/>
          </a:xfrm>
        </p:spPr>
        <p:txBody>
          <a:bodyPr/>
          <a:lstStyle/>
          <a:p>
            <a:pPr algn="l"/>
            <a:r>
              <a:rPr lang="hu-HU" dirty="0" smtClean="0"/>
              <a:t>English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Effective</a:t>
            </a:r>
            <a:r>
              <a:rPr lang="hu-HU" dirty="0" smtClean="0"/>
              <a:t> </a:t>
            </a:r>
            <a:r>
              <a:rPr lang="hu-HU" dirty="0" err="1" smtClean="0"/>
              <a:t>Communication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07067" y="4630382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hu-HU" sz="3200" dirty="0" smtClean="0"/>
              <a:t>Oxford, 2015. augusztus 3-14.</a:t>
            </a:r>
          </a:p>
          <a:p>
            <a:r>
              <a:rPr lang="hu-HU" sz="3200" dirty="0" smtClean="0"/>
              <a:t>Szabolcsné Sas Ágnes</a:t>
            </a:r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2268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"/>
    </mc:Choice>
    <mc:Fallback>
      <p:transition spd="slow" advTm="53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463639"/>
            <a:ext cx="8596668" cy="5577724"/>
          </a:xfrm>
        </p:spPr>
        <p:txBody>
          <a:bodyPr/>
          <a:lstStyle/>
          <a:p>
            <a:r>
              <a:rPr lang="hu-HU" dirty="0" err="1" smtClean="0"/>
              <a:t>Stratford-upon-Avon</a:t>
            </a:r>
            <a:r>
              <a:rPr lang="hu-HU" dirty="0" smtClean="0"/>
              <a:t> – Shakespeare szülővárosa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927279"/>
            <a:ext cx="3078052" cy="23085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94" y="878984"/>
            <a:ext cx="3142445" cy="23568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19" y="927279"/>
            <a:ext cx="3078053" cy="23085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3" y="3656071"/>
            <a:ext cx="2136699" cy="284893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75" y="3915453"/>
            <a:ext cx="3452732" cy="258955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11" y="3607257"/>
            <a:ext cx="3863661" cy="289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7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0"/>
    </mc:Choice>
    <mc:Fallback>
      <p:transition spd="slow" advTm="528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294" y="1944711"/>
            <a:ext cx="3468708" cy="260153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8439"/>
          </a:xfrm>
        </p:spPr>
        <p:txBody>
          <a:bodyPr/>
          <a:lstStyle/>
          <a:p>
            <a:r>
              <a:rPr lang="hu-HU" dirty="0" smtClean="0"/>
              <a:t>Szállás családnál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93949"/>
            <a:ext cx="8596668" cy="4547413"/>
          </a:xfrm>
        </p:spPr>
        <p:txBody>
          <a:bodyPr/>
          <a:lstStyle/>
          <a:p>
            <a:r>
              <a:rPr lang="hu-HU" dirty="0" smtClean="0"/>
              <a:t>Alsó középosztályba tarozó szülők 2 kamasz gyerekkel</a:t>
            </a:r>
          </a:p>
          <a:p>
            <a:r>
              <a:rPr lang="hu-HU" dirty="0" smtClean="0"/>
              <a:t>Külön szoba közös </a:t>
            </a:r>
            <a:r>
              <a:rPr lang="hu-HU" dirty="0" err="1" smtClean="0"/>
              <a:t>fürdőszobahasználattal</a:t>
            </a:r>
            <a:endParaRPr lang="hu-HU" dirty="0" smtClean="0"/>
          </a:p>
          <a:p>
            <a:r>
              <a:rPr lang="hu-HU" dirty="0" smtClean="0"/>
              <a:t>Félpanzió</a:t>
            </a:r>
          </a:p>
          <a:p>
            <a:r>
              <a:rPr lang="hu-HU" dirty="0" smtClean="0"/>
              <a:t>Hétköznapi élet megismerése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6" y="3164982"/>
            <a:ext cx="2807595" cy="21056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01" y="4085254"/>
            <a:ext cx="3121934" cy="23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677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London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236373"/>
            <a:ext cx="8596668" cy="4804990"/>
          </a:xfrm>
        </p:spPr>
        <p:txBody>
          <a:bodyPr/>
          <a:lstStyle/>
          <a:p>
            <a:r>
              <a:rPr lang="hu-HU" dirty="0" smtClean="0"/>
              <a:t>Buckingham Palace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Madame </a:t>
            </a:r>
            <a:r>
              <a:rPr lang="hu-HU" dirty="0" err="1" smtClean="0"/>
              <a:t>Tussaud</a:t>
            </a:r>
            <a:r>
              <a:rPr lang="hu-HU" dirty="0" smtClean="0"/>
              <a:t> Panoptikuma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37" y="1708060"/>
            <a:ext cx="2442691" cy="18320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52" y="1708060"/>
            <a:ext cx="2393318" cy="17949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73" y="1708060"/>
            <a:ext cx="2443925" cy="18329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137" y="4398244"/>
            <a:ext cx="2416921" cy="18126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31" y="4079838"/>
            <a:ext cx="1824909" cy="243321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29" y="4067327"/>
            <a:ext cx="1834292" cy="24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0"/>
    </mc:Choice>
    <mc:Fallback>
      <p:transition spd="slow" advTm="568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450761"/>
            <a:ext cx="8596668" cy="5590601"/>
          </a:xfrm>
        </p:spPr>
        <p:txBody>
          <a:bodyPr/>
          <a:lstStyle/>
          <a:p>
            <a:pPr>
              <a:buFont typeface="Wingdings 3" panose="05040102010807070707" pitchFamily="18" charset="2"/>
              <a:buChar char=""/>
            </a:pPr>
            <a:r>
              <a:rPr lang="hu-HU" dirty="0" err="1" smtClean="0"/>
              <a:t>Shakespeare’s</a:t>
            </a:r>
            <a:r>
              <a:rPr lang="hu-HU" dirty="0" smtClean="0"/>
              <a:t> </a:t>
            </a:r>
            <a:r>
              <a:rPr lang="hu-HU" dirty="0" err="1" smtClean="0"/>
              <a:t>Globe</a:t>
            </a:r>
            <a:r>
              <a:rPr lang="hu-HU" dirty="0" smtClean="0"/>
              <a:t> </a:t>
            </a:r>
            <a:r>
              <a:rPr lang="hu-HU" dirty="0" err="1" smtClean="0"/>
              <a:t>Theatre</a:t>
            </a: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r>
              <a:rPr lang="hu-HU" dirty="0" smtClean="0"/>
              <a:t>Esti séta</a:t>
            </a:r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  <a:p>
            <a:pPr>
              <a:buFont typeface="Wingdings 3" panose="05040102010807070707" pitchFamily="18" charset="2"/>
              <a:buChar char=""/>
            </a:pPr>
            <a:endParaRPr lang="hu-HU" dirty="0" smtClean="0"/>
          </a:p>
          <a:p>
            <a:pPr>
              <a:buFont typeface="Wingdings 3" panose="05040102010807070707" pitchFamily="18" charset="2"/>
              <a:buChar char=""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7" y="927280"/>
            <a:ext cx="2786128" cy="20895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83" y="1004552"/>
            <a:ext cx="2683099" cy="20123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70" y="1004552"/>
            <a:ext cx="2743200" cy="20574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7" y="3799268"/>
            <a:ext cx="1806262" cy="240834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63" y="3799267"/>
            <a:ext cx="3211132" cy="240834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29" y="3807210"/>
            <a:ext cx="3200541" cy="240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1"/>
    </mc:Choice>
    <mc:Fallback>
      <p:transition spd="slow" advTm="496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5561"/>
          </a:xfrm>
        </p:spPr>
        <p:txBody>
          <a:bodyPr/>
          <a:lstStyle/>
          <a:p>
            <a:r>
              <a:rPr lang="hu-HU" dirty="0" smtClean="0"/>
              <a:t>A Big Ben éjféli harangjátéka</a:t>
            </a:r>
            <a:endParaRPr lang="hu-HU" dirty="0"/>
          </a:p>
        </p:txBody>
      </p:sp>
      <p:pic>
        <p:nvPicPr>
          <p:cNvPr id="3" name="P10807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365161"/>
            <a:ext cx="8337877" cy="46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7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74"/>
    </mc:Choice>
    <mc:Fallback>
      <p:transition spd="slow" advTm="1957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36" objId="3"/>
        <p14:stopEvt time="1957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csoport létszáma: 10 fő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1 francia, </a:t>
            </a:r>
            <a:endParaRPr lang="hu-HU" sz="2400" dirty="0" smtClean="0"/>
          </a:p>
          <a:p>
            <a:r>
              <a:rPr lang="hu-HU" sz="2400" dirty="0" smtClean="0"/>
              <a:t>1 </a:t>
            </a:r>
            <a:r>
              <a:rPr lang="hu-HU" sz="2400" dirty="0"/>
              <a:t>japán, </a:t>
            </a:r>
            <a:endParaRPr lang="hu-HU" sz="2400" dirty="0" smtClean="0"/>
          </a:p>
          <a:p>
            <a:r>
              <a:rPr lang="hu-HU" sz="2400" dirty="0" smtClean="0"/>
              <a:t>1 </a:t>
            </a:r>
            <a:r>
              <a:rPr lang="hu-HU" sz="2400" dirty="0"/>
              <a:t>kínai, </a:t>
            </a:r>
            <a:endParaRPr lang="hu-HU" sz="2400" dirty="0" smtClean="0"/>
          </a:p>
          <a:p>
            <a:r>
              <a:rPr lang="hu-HU" sz="2400" dirty="0" smtClean="0"/>
              <a:t>1 </a:t>
            </a:r>
            <a:r>
              <a:rPr lang="hu-HU" sz="2400" dirty="0"/>
              <a:t>lengyel, </a:t>
            </a:r>
            <a:endParaRPr lang="hu-HU" sz="2400" dirty="0" smtClean="0"/>
          </a:p>
          <a:p>
            <a:r>
              <a:rPr lang="hu-HU" sz="2400" dirty="0" smtClean="0"/>
              <a:t>2 </a:t>
            </a:r>
            <a:r>
              <a:rPr lang="hu-HU" sz="2400" dirty="0"/>
              <a:t>magyar, </a:t>
            </a:r>
            <a:endParaRPr lang="hu-HU" sz="2400" dirty="0" smtClean="0"/>
          </a:p>
          <a:p>
            <a:r>
              <a:rPr lang="hu-HU" sz="2400" dirty="0" smtClean="0"/>
              <a:t>1 </a:t>
            </a:r>
            <a:r>
              <a:rPr lang="hu-HU" sz="2400" dirty="0"/>
              <a:t>német, </a:t>
            </a:r>
            <a:endParaRPr lang="hu-HU" sz="2400" dirty="0" smtClean="0"/>
          </a:p>
          <a:p>
            <a:r>
              <a:rPr lang="hu-HU" sz="2400" dirty="0" smtClean="0"/>
              <a:t>1 </a:t>
            </a:r>
            <a:r>
              <a:rPr lang="hu-HU" sz="2400" dirty="0"/>
              <a:t>olasz, </a:t>
            </a:r>
            <a:endParaRPr lang="hu-HU" sz="2400" dirty="0" smtClean="0"/>
          </a:p>
          <a:p>
            <a:r>
              <a:rPr lang="hu-HU" sz="2400" dirty="0" smtClean="0"/>
              <a:t>2 </a:t>
            </a:r>
            <a:r>
              <a:rPr lang="hu-HU" sz="2400" dirty="0"/>
              <a:t>spanyol 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26" y="609600"/>
            <a:ext cx="3341517" cy="25061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97" y="2557925"/>
            <a:ext cx="3163229" cy="237242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25" y="3352970"/>
            <a:ext cx="3341517" cy="2506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24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6"/>
    </mc:Choice>
    <mc:Fallback>
      <p:transition spd="slow" advTm="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5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kurzus témái: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775854"/>
            <a:ext cx="8596668" cy="3880773"/>
          </a:xfrm>
        </p:spPr>
        <p:txBody>
          <a:bodyPr>
            <a:normAutofit lnSpcReduction="10000"/>
          </a:bodyPr>
          <a:lstStyle/>
          <a:p>
            <a:pPr lvl="0"/>
            <a:r>
              <a:rPr lang="hu-HU" dirty="0"/>
              <a:t>Hétköznapi társalgás – üdvözlések, társalgás indítása, elakadt társalgás folytatása, reakciók a partner közléseire</a:t>
            </a:r>
          </a:p>
          <a:p>
            <a:pPr lvl="0"/>
            <a:r>
              <a:rPr lang="hu-HU" dirty="0"/>
              <a:t>Telefonbeszélgetés, levél és email nyelvezete hivatalos és közvetlen stílusban</a:t>
            </a:r>
          </a:p>
          <a:p>
            <a:pPr lvl="0"/>
            <a:r>
              <a:rPr lang="hu-HU" dirty="0"/>
              <a:t>Szinonimák és </a:t>
            </a:r>
            <a:r>
              <a:rPr lang="hu-HU" dirty="0" err="1"/>
              <a:t>antonimák</a:t>
            </a:r>
            <a:r>
              <a:rPr lang="hu-HU" dirty="0"/>
              <a:t> gyűjtése</a:t>
            </a:r>
          </a:p>
          <a:p>
            <a:pPr lvl="0"/>
            <a:r>
              <a:rPr lang="hu-HU" dirty="0"/>
              <a:t>Fordulatok, szólások, közmondások és azok értelmezése</a:t>
            </a:r>
          </a:p>
          <a:p>
            <a:pPr lvl="0"/>
            <a:r>
              <a:rPr lang="hu-HU" dirty="0"/>
              <a:t>Rétegnyelvek</a:t>
            </a:r>
          </a:p>
          <a:p>
            <a:pPr lvl="0"/>
            <a:r>
              <a:rPr lang="hu-HU" dirty="0"/>
              <a:t>Miért nehéz az idegen ajkúak számára megérteni az anyanyelvi beszélőket – kiejtés, szavak összevonása – film- és rádióbejátszások megértésére törekvés</a:t>
            </a:r>
          </a:p>
          <a:p>
            <a:pPr lvl="0"/>
            <a:r>
              <a:rPr lang="hu-HU" dirty="0"/>
              <a:t>Nyelvtani problémák tisztázása</a:t>
            </a:r>
          </a:p>
          <a:p>
            <a:pPr lvl="0"/>
            <a:r>
              <a:rPr lang="hu-HU" dirty="0"/>
              <a:t>Prezentáció összeállítása </a:t>
            </a:r>
          </a:p>
          <a:p>
            <a:pPr lvl="0"/>
            <a:r>
              <a:rPr lang="hu-HU" dirty="0"/>
              <a:t>Az angol nyelvterülettel kapcsolatos ismeretek</a:t>
            </a:r>
          </a:p>
          <a:p>
            <a:endParaRPr lang="hu-H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16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73"/>
    </mc:Choice>
    <mc:Fallback>
      <p:transition spd="slow" advTm="24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6605"/>
          </a:xfrm>
        </p:spPr>
        <p:txBody>
          <a:bodyPr>
            <a:normAutofit/>
          </a:bodyPr>
          <a:lstStyle/>
          <a:p>
            <a:r>
              <a:rPr lang="hu-HU" sz="3400" dirty="0" smtClean="0"/>
              <a:t>Az órákról, a tanárról, követő segítségről:</a:t>
            </a:r>
            <a:endParaRPr lang="hu-HU" sz="3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2222811"/>
            <a:ext cx="8596668" cy="3755132"/>
          </a:xfrm>
        </p:spPr>
        <p:txBody>
          <a:bodyPr>
            <a:noAutofit/>
          </a:bodyPr>
          <a:lstStyle/>
          <a:p>
            <a:r>
              <a:rPr lang="hu-HU" sz="2200" dirty="0" smtClean="0"/>
              <a:t>Felkészült tanár. </a:t>
            </a:r>
          </a:p>
          <a:p>
            <a:r>
              <a:rPr lang="hu-HU" sz="2200" dirty="0" smtClean="0"/>
              <a:t>Jól felépített, gördülékeny órák.</a:t>
            </a:r>
          </a:p>
          <a:p>
            <a:r>
              <a:rPr lang="hu-HU" sz="2200" dirty="0" smtClean="0"/>
              <a:t>Beszédközpontúság.</a:t>
            </a:r>
          </a:p>
          <a:p>
            <a:r>
              <a:rPr lang="hu-HU" sz="2200" dirty="0" smtClean="0"/>
              <a:t>Zömmel </a:t>
            </a:r>
            <a:r>
              <a:rPr lang="hu-HU" sz="2200" dirty="0"/>
              <a:t>páros- és </a:t>
            </a:r>
            <a:r>
              <a:rPr lang="hu-HU" sz="2200" dirty="0" smtClean="0"/>
              <a:t>csoportmunka.</a:t>
            </a:r>
          </a:p>
          <a:p>
            <a:r>
              <a:rPr lang="hu-HU" sz="2200" dirty="0" smtClean="0"/>
              <a:t>Érdekes didaktikai játékok.</a:t>
            </a:r>
          </a:p>
          <a:p>
            <a:r>
              <a:rPr lang="hu-HU" sz="2200" dirty="0" smtClean="0"/>
              <a:t>Remek hangulat. </a:t>
            </a:r>
          </a:p>
          <a:p>
            <a:r>
              <a:rPr lang="hu-HU" sz="2200" dirty="0" smtClean="0"/>
              <a:t>Tanácsok, módszerek kipróbálása hatékony tanuláshoz.</a:t>
            </a:r>
          </a:p>
          <a:p>
            <a:r>
              <a:rPr lang="hu-HU" sz="2200" dirty="0" smtClean="0"/>
              <a:t>Egy éven keresztül hozzáférés az internetes oktatóanyaghoz.</a:t>
            </a:r>
            <a:endParaRPr lang="hu-HU" sz="2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54" y="1616927"/>
            <a:ext cx="4356409" cy="3267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97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0"/>
    </mc:Choice>
    <mc:Fallback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Kulturális programok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7334" y="1360449"/>
            <a:ext cx="4184035" cy="4680912"/>
          </a:xfrm>
        </p:spPr>
        <p:txBody>
          <a:bodyPr/>
          <a:lstStyle/>
          <a:p>
            <a:r>
              <a:rPr lang="hu-HU" dirty="0" smtClean="0"/>
              <a:t>Történelmi séta Oxfordban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2" y="4346150"/>
            <a:ext cx="2928202" cy="2196151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92" y="1491197"/>
            <a:ext cx="1785078" cy="23801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92" y="4002048"/>
            <a:ext cx="1905189" cy="254025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2" y="1787019"/>
            <a:ext cx="2829471" cy="212210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79" y="379726"/>
            <a:ext cx="2618682" cy="349157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94" y="4409351"/>
            <a:ext cx="2843932" cy="213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04"/>
    </mc:Choice>
    <mc:Fallback>
      <p:transition spd="slow" advTm="125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78" y="3831068"/>
            <a:ext cx="1890131" cy="252017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Kulturális programok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471961"/>
            <a:ext cx="8596668" cy="4569401"/>
          </a:xfrm>
        </p:spPr>
        <p:txBody>
          <a:bodyPr/>
          <a:lstStyle/>
          <a:p>
            <a:r>
              <a:rPr lang="hu-HU" dirty="0" smtClean="0"/>
              <a:t>Christ </a:t>
            </a:r>
            <a:r>
              <a:rPr lang="hu-HU" dirty="0" err="1" smtClean="0"/>
              <a:t>Church</a:t>
            </a:r>
            <a:r>
              <a:rPr lang="hu-HU" dirty="0" smtClean="0"/>
              <a:t> College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7139" y="1848856"/>
            <a:ext cx="2517079" cy="18878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1873654"/>
            <a:ext cx="2824510" cy="376601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3" y="609600"/>
            <a:ext cx="2107580" cy="28101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09" y="3034375"/>
            <a:ext cx="1714500" cy="2286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79" y="3710662"/>
            <a:ext cx="2003504" cy="26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1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4"/>
    </mc:Choice>
    <mc:Fallback>
      <p:transition spd="slow" advTm="51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87" y="4870484"/>
            <a:ext cx="1962615" cy="14719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6" y="4572809"/>
            <a:ext cx="2359515" cy="17696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598" y="3911695"/>
            <a:ext cx="1762970" cy="132222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8185"/>
          </a:xfrm>
        </p:spPr>
        <p:txBody>
          <a:bodyPr>
            <a:noAutofit/>
          </a:bodyPr>
          <a:lstStyle/>
          <a:p>
            <a:r>
              <a:rPr lang="hu-HU" dirty="0" smtClean="0"/>
              <a:t>Ismerkedés a pubokkal, az angol sörrel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77334" y="1427356"/>
            <a:ext cx="4184035" cy="4614005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Szociális program az iskolával</a:t>
            </a:r>
          </a:p>
          <a:p>
            <a:r>
              <a:rPr lang="hu-HU" dirty="0" smtClean="0"/>
              <a:t>Head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River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The Red </a:t>
            </a:r>
            <a:r>
              <a:rPr lang="hu-HU" dirty="0" err="1" smtClean="0"/>
              <a:t>Lion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89970" y="1427357"/>
            <a:ext cx="4184034" cy="4614006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Egyéni felfedezések csoporttársakkal</a:t>
            </a:r>
          </a:p>
          <a:p>
            <a:r>
              <a:rPr lang="hu-HU" dirty="0" smtClean="0"/>
              <a:t>Turf </a:t>
            </a:r>
            <a:r>
              <a:rPr lang="hu-HU" dirty="0" err="1" smtClean="0"/>
              <a:t>Tavern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The </a:t>
            </a:r>
            <a:r>
              <a:rPr lang="hu-HU" dirty="0" err="1" smtClean="0"/>
              <a:t>Crown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79" y="1968595"/>
            <a:ext cx="2338039" cy="175352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19" y="3894563"/>
            <a:ext cx="1785813" cy="133935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6" y="2250164"/>
            <a:ext cx="1962613" cy="147196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51" y="1937608"/>
            <a:ext cx="1928939" cy="14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8"/>
    </mc:Choice>
    <mc:Fallback>
      <p:transition spd="slow" advTm="916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0849"/>
          </a:xfrm>
        </p:spPr>
        <p:txBody>
          <a:bodyPr/>
          <a:lstStyle/>
          <a:p>
            <a:r>
              <a:rPr lang="hu-HU" dirty="0" smtClean="0"/>
              <a:t>Egyéni kirándulások: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7334" y="1360449"/>
            <a:ext cx="8596668" cy="4680913"/>
          </a:xfrm>
        </p:spPr>
        <p:txBody>
          <a:bodyPr/>
          <a:lstStyle/>
          <a:p>
            <a:r>
              <a:rPr lang="hu-HU" dirty="0" smtClean="0"/>
              <a:t>Woodstock – </a:t>
            </a:r>
            <a:r>
              <a:rPr lang="hu-HU" dirty="0" err="1" smtClean="0"/>
              <a:t>Blenheim-kastély</a:t>
            </a:r>
            <a:r>
              <a:rPr lang="hu-HU" dirty="0" smtClean="0"/>
              <a:t>: Churchill szülőhelye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72" y="4087932"/>
            <a:ext cx="3185530" cy="23891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30" y="4153289"/>
            <a:ext cx="3098388" cy="232379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477" y="2369814"/>
            <a:ext cx="2096525" cy="15723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153289"/>
            <a:ext cx="1742843" cy="232379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78" y="2060688"/>
            <a:ext cx="1390536" cy="185404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01" y="2361812"/>
            <a:ext cx="2092614" cy="156946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41373"/>
            <a:ext cx="2786534" cy="20899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0" t="12338" r="21037"/>
          <a:stretch/>
        </p:blipFill>
        <p:spPr>
          <a:xfrm>
            <a:off x="7626296" y="216247"/>
            <a:ext cx="1198886" cy="184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2"/>
    </mc:Choice>
    <mc:Fallback>
      <p:transition spd="slow" advTm="431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02119" y="361851"/>
            <a:ext cx="8596668" cy="860400"/>
          </a:xfrm>
        </p:spPr>
        <p:txBody>
          <a:bodyPr/>
          <a:lstStyle/>
          <a:p>
            <a:pPr marL="342900" indent="-342900">
              <a:buFont typeface="Wingdings 3" panose="05040102010807070707" pitchFamily="18" charset="2"/>
              <a:buChar char=""/>
            </a:pPr>
            <a:r>
              <a:rPr lang="hu-HU" dirty="0" err="1" smtClean="0"/>
              <a:t>Salisbury</a:t>
            </a:r>
            <a:r>
              <a:rPr lang="hu-HU" dirty="0" smtClean="0"/>
              <a:t> - Stonehenge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86" y="868704"/>
            <a:ext cx="2721733" cy="20413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15" y="885424"/>
            <a:ext cx="2721733" cy="20413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t="24789" r="9343" b="19812"/>
          <a:stretch/>
        </p:blipFill>
        <p:spPr>
          <a:xfrm>
            <a:off x="6795357" y="868704"/>
            <a:ext cx="2755936" cy="152533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56" y="5029200"/>
            <a:ext cx="2000518" cy="150038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15" y="2592549"/>
            <a:ext cx="2805816" cy="210436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9" y="3126323"/>
            <a:ext cx="2552450" cy="3403266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56" y="3126323"/>
            <a:ext cx="2335369" cy="175152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62" y="4814284"/>
            <a:ext cx="3049431" cy="171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"/>
    </mc:Choice>
    <mc:Fallback>
      <p:transition spd="slow" advTm="438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|0.9|1|0.9|0.9|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.9|2.5|1.2|0.9|0.9|0.7|0.8|2.7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0.8|0.9|0.8|0.7|0.8|0.8"/>
</p:tagLst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1584</TotalTime>
  <Words>250</Words>
  <Application>Microsoft Office PowerPoint</Application>
  <PresentationFormat>Szélesvásznú</PresentationFormat>
  <Paragraphs>88</Paragraphs>
  <Slides>14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Fazetta</vt:lpstr>
      <vt:lpstr>English for Effective Communication</vt:lpstr>
      <vt:lpstr>A csoport létszáma: 10 fő</vt:lpstr>
      <vt:lpstr>A kurzus témái:</vt:lpstr>
      <vt:lpstr>Az órákról, a tanárról, követő segítségről:</vt:lpstr>
      <vt:lpstr>Kulturális programok</vt:lpstr>
      <vt:lpstr>Kulturális programok II.</vt:lpstr>
      <vt:lpstr>Ismerkedés a pubokkal, az angol sörrel</vt:lpstr>
      <vt:lpstr>Egyéni kirándulások:</vt:lpstr>
      <vt:lpstr>PowerPoint bemutató</vt:lpstr>
      <vt:lpstr>PowerPoint bemutató</vt:lpstr>
      <vt:lpstr>Szállás családnál</vt:lpstr>
      <vt:lpstr>London</vt:lpstr>
      <vt:lpstr>PowerPoint bemutató</vt:lpstr>
      <vt:lpstr>A Big Ben éjféli harangjátéka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for Effective Communication</dc:title>
  <dc:creator>Anyu</dc:creator>
  <cp:lastModifiedBy>Anyu</cp:lastModifiedBy>
  <cp:revision>34</cp:revision>
  <dcterms:created xsi:type="dcterms:W3CDTF">2015-08-30T18:25:17Z</dcterms:created>
  <dcterms:modified xsi:type="dcterms:W3CDTF">2015-08-31T20:49:36Z</dcterms:modified>
</cp:coreProperties>
</file>