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73" r:id="rId4"/>
    <p:sldId id="260" r:id="rId5"/>
    <p:sldId id="261" r:id="rId6"/>
    <p:sldId id="274" r:id="rId7"/>
    <p:sldId id="263" r:id="rId8"/>
    <p:sldId id="265" r:id="rId9"/>
    <p:sldId id="264" r:id="rId10"/>
    <p:sldId id="275" r:id="rId11"/>
    <p:sldId id="267" r:id="rId12"/>
    <p:sldId id="268" r:id="rId13"/>
    <p:sldId id="277" r:id="rId14"/>
    <p:sldId id="278" r:id="rId15"/>
    <p:sldId id="269" r:id="rId16"/>
    <p:sldId id="270" r:id="rId17"/>
    <p:sldId id="276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4660"/>
  </p:normalViewPr>
  <p:slideViewPr>
    <p:cSldViewPr snapToGrid="0">
      <p:cViewPr varScale="1">
        <p:scale>
          <a:sx n="74" d="100"/>
          <a:sy n="74" d="100"/>
        </p:scale>
        <p:origin x="7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294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934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327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366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3299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0682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0176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2843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513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2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946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165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9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674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938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2337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ADB6D-7C14-46E8-A152-508A50433458}" type="datetimeFigureOut">
              <a:rPr lang="hu-HU" smtClean="0"/>
              <a:t>2017. 11. 28.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516E09-A19B-4F91-A4A6-A4207C804DE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410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Relationship Id="rId9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2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.jpeg"/><Relationship Id="rId4" Type="http://schemas.openxmlformats.org/officeDocument/2006/relationships/image" Target="../media/image20.JP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05273" y="789297"/>
            <a:ext cx="6963961" cy="1856866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Emlékút az 1000 éves határ mentén</a:t>
            </a:r>
            <a:endParaRPr lang="hu-H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2037751" y="3787379"/>
            <a:ext cx="9178350" cy="1096899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tx1"/>
                </a:solidFill>
              </a:rPr>
              <a:t>2017. október 09-13.</a:t>
            </a:r>
            <a:endParaRPr lang="hu-H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Képtalálat a következőre: „erdély png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894" y="2731685"/>
            <a:ext cx="1848769" cy="258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2389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erdély címer magyar címer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4293" r="13308" b="4637"/>
          <a:stretch/>
        </p:blipFill>
        <p:spPr bwMode="auto">
          <a:xfrm>
            <a:off x="725829" y="2654415"/>
            <a:ext cx="1236372" cy="25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79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Szerda képekben</a:t>
            </a:r>
            <a:endParaRPr lang="hu-HU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92" y="1949948"/>
            <a:ext cx="2543569" cy="1907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1" y="1054510"/>
            <a:ext cx="2817526" cy="211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4504" y="4738952"/>
            <a:ext cx="2193230" cy="1644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0" y="4255932"/>
            <a:ext cx="2836610" cy="212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5263" y="1608865"/>
            <a:ext cx="2710911" cy="203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15" y="644974"/>
            <a:ext cx="2152100" cy="2869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Szövegdoboz 16"/>
          <p:cNvSpPr txBox="1"/>
          <p:nvPr/>
        </p:nvSpPr>
        <p:spPr>
          <a:xfrm>
            <a:off x="641113" y="279333"/>
            <a:ext cx="992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3. nap képei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99" y="3982004"/>
            <a:ext cx="4129388" cy="2322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574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86365" y="1416135"/>
            <a:ext cx="65267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Délelőtt látogatás Pusztinára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A Magyar Házban hagyományőrző előadás meghallgatása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/>
              <a:t>U</a:t>
            </a:r>
            <a:r>
              <a:rPr lang="hu-HU" sz="3200" dirty="0" smtClean="0"/>
              <a:t>tazás az 1000 éves határhoz: Rákóczi vár, régi vámház, az egykori határkő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Városnézés Csíkszeredán, Olimpiai emlékmű, koszorúzás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Csíksomlyói kegytemplomban tettünk látogatást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Visszamentünk a szállásra</a:t>
            </a:r>
            <a:endParaRPr lang="hu-HU" sz="3200" dirty="0"/>
          </a:p>
        </p:txBody>
      </p:sp>
      <p:pic>
        <p:nvPicPr>
          <p:cNvPr id="6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304903" y="492805"/>
            <a:ext cx="521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4.nap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4698" y="2494670"/>
            <a:ext cx="3987530" cy="2990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374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46" y="1195900"/>
            <a:ext cx="6666430" cy="177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6860"/>
            <a:ext cx="2804229" cy="210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zövegdoboz 6"/>
          <p:cNvSpPr txBox="1"/>
          <p:nvPr/>
        </p:nvSpPr>
        <p:spPr>
          <a:xfrm>
            <a:off x="641113" y="279333"/>
            <a:ext cx="992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4. nap képei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995" y="2971879"/>
            <a:ext cx="3018489" cy="2529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48" y="1065480"/>
            <a:ext cx="2942327" cy="220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26" y="3479246"/>
            <a:ext cx="3065157" cy="229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47" y="4940032"/>
            <a:ext cx="2703425" cy="202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711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641113" y="279333"/>
            <a:ext cx="992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4. nap képei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16207" r="31488" b="10008"/>
          <a:stretch/>
        </p:blipFill>
        <p:spPr>
          <a:xfrm>
            <a:off x="368200" y="1202663"/>
            <a:ext cx="1951630" cy="476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15797" r="6075" b="14714"/>
          <a:stretch/>
        </p:blipFill>
        <p:spPr>
          <a:xfrm>
            <a:off x="6380065" y="1202663"/>
            <a:ext cx="3430635" cy="4105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030" y="1264944"/>
            <a:ext cx="3699450" cy="3349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80" y="4616651"/>
            <a:ext cx="2988466" cy="224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66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641113" y="279333"/>
            <a:ext cx="992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4. nap képei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158" y="3990563"/>
            <a:ext cx="3425588" cy="2855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69" y="3903945"/>
            <a:ext cx="2987890" cy="2587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Tartalom hely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" y="985611"/>
            <a:ext cx="3270643" cy="282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99" y="3331486"/>
            <a:ext cx="3314658" cy="257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570" y="1384486"/>
            <a:ext cx="3959039" cy="205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09" y="492805"/>
            <a:ext cx="1965637" cy="262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013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02285" y="1416135"/>
            <a:ext cx="96530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Kora reggeli indulás Kolozsvárra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Szent Mihály templom, Mátyás király szobra és szülőháza és a Házsongárdi temető meglátogatása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Délután Körösfőn </a:t>
            </a:r>
            <a:r>
              <a:rPr lang="hu-HU" sz="3200" dirty="0" smtClean="0"/>
              <a:t>kalotaszegi templom megnézése</a:t>
            </a:r>
            <a:endParaRPr lang="hu-HU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Majd Nagyváradon megálltunk „shopping”-olni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Határátlépés Ártándnál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Budapestre érkezés </a:t>
            </a:r>
            <a:endParaRPr lang="hu-HU" sz="3200" dirty="0" smtClean="0"/>
          </a:p>
          <a:p>
            <a:r>
              <a:rPr lang="hu-HU" sz="3200" dirty="0"/>
              <a:t> </a:t>
            </a:r>
            <a:r>
              <a:rPr lang="hu-HU" sz="3200" dirty="0" smtClean="0"/>
              <a:t> </a:t>
            </a:r>
            <a:r>
              <a:rPr lang="hu-HU" sz="3200" dirty="0" smtClean="0"/>
              <a:t>éjfélkor</a:t>
            </a:r>
            <a:endParaRPr lang="hu-HU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 smtClean="0"/>
          </a:p>
        </p:txBody>
      </p:sp>
      <p:pic>
        <p:nvPicPr>
          <p:cNvPr id="6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304903" y="492805"/>
            <a:ext cx="521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5.nap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53" y="3895335"/>
            <a:ext cx="5500175" cy="309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2646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641113" y="279333"/>
            <a:ext cx="992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5. nap képei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4111" y="1690658"/>
            <a:ext cx="2776301" cy="208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13" y="4260879"/>
            <a:ext cx="4621169" cy="259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99" y="4238802"/>
            <a:ext cx="3521700" cy="264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585" y="1371934"/>
            <a:ext cx="3626233" cy="271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848" y="804958"/>
            <a:ext cx="1928446" cy="343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045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Péntek képekben</a:t>
            </a:r>
            <a:endParaRPr lang="hu-HU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Tartalom helye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5160" y="1597045"/>
            <a:ext cx="3225925" cy="241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8" y="1187606"/>
            <a:ext cx="2961156" cy="2220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545" y="4419729"/>
            <a:ext cx="3051731" cy="228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3453" y="1504363"/>
            <a:ext cx="3018056" cy="2263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3" y="3610467"/>
            <a:ext cx="2413000" cy="321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zövegdoboz 9"/>
          <p:cNvSpPr txBox="1"/>
          <p:nvPr/>
        </p:nvSpPr>
        <p:spPr>
          <a:xfrm>
            <a:off x="641113" y="279333"/>
            <a:ext cx="992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5. nap képei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204" y="4710072"/>
            <a:ext cx="3248421" cy="11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542466" y="919156"/>
            <a:ext cx="481989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900" dirty="0" smtClean="0">
                <a:solidFill>
                  <a:schemeClr val="accent2">
                    <a:lumMod val="75000"/>
                  </a:schemeClr>
                </a:solidFill>
              </a:rPr>
              <a:t>Köszönjük ezt a szép utat!</a:t>
            </a:r>
            <a:endParaRPr lang="hu-HU" sz="69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Tartalom hely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78" y="0"/>
            <a:ext cx="4127863" cy="636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900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304903" y="492805"/>
            <a:ext cx="521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1.nap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77332" y="1571643"/>
            <a:ext cx="626816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Határátlépés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Érkezés Nagyváradra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Püspöki Székesegyház, Szent László hermájának megtekintése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Pihenő és gyönyörködés a Király-hágón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Bánffyhunyadon a református templom megtekintése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Szállás Kolozsváron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47" y="1416135"/>
            <a:ext cx="3370645" cy="4494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038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Hétfő képekben</a:t>
            </a:r>
            <a:endParaRPr lang="hu-HU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9" y="3878868"/>
            <a:ext cx="2585870" cy="1939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" y="1209799"/>
            <a:ext cx="3173023" cy="237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3420" y="1607903"/>
            <a:ext cx="2890601" cy="2489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51" y="4694329"/>
            <a:ext cx="2620132" cy="1965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53" y="5058802"/>
            <a:ext cx="2398932" cy="179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94857" y="700886"/>
            <a:ext cx="2924355" cy="2193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00" y="2601325"/>
            <a:ext cx="3008483" cy="2256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Szövegdoboz 16"/>
          <p:cNvSpPr txBox="1"/>
          <p:nvPr/>
        </p:nvSpPr>
        <p:spPr>
          <a:xfrm>
            <a:off x="641113" y="279333"/>
            <a:ext cx="992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1. nap képei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65" y="3716536"/>
            <a:ext cx="2873251" cy="2126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11538" t="20865" r="11472" b="24395"/>
          <a:stretch/>
        </p:blipFill>
        <p:spPr>
          <a:xfrm>
            <a:off x="-35909" y="1124916"/>
            <a:ext cx="4057305" cy="21834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9" y="3447671"/>
            <a:ext cx="3445564" cy="258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78" y="4496935"/>
            <a:ext cx="3148087" cy="236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43" y="1232530"/>
            <a:ext cx="4109274" cy="231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zövegdoboz 11"/>
          <p:cNvSpPr txBox="1"/>
          <p:nvPr/>
        </p:nvSpPr>
        <p:spPr>
          <a:xfrm>
            <a:off x="641113" y="279333"/>
            <a:ext cx="992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1. nap képei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432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42675" y="1530123"/>
            <a:ext cx="583918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err="1" smtClean="0"/>
              <a:t>Parajdi</a:t>
            </a:r>
            <a:r>
              <a:rPr lang="hu-HU" sz="3200" dirty="0" smtClean="0"/>
              <a:t> sóbánya megtekintése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Fazekas bemutató és vásárlási lehetőség Korondon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Farkaslakán Tamási Áron sírjának megtekintése, koszorúzása és elszavaltuk közösen a Himnuszt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Érkezés az új szállás- helyünkre: Csíkrákosra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/>
          </a:p>
        </p:txBody>
      </p:sp>
      <p:pic>
        <p:nvPicPr>
          <p:cNvPr id="7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3304903" y="492805"/>
            <a:ext cx="521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.nap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54" y="1416135"/>
            <a:ext cx="2836602" cy="5042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2048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Kedd képekben</a:t>
            </a:r>
            <a:endParaRPr lang="hu-HU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62" y="1202663"/>
            <a:ext cx="2477870" cy="185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25" y="1774622"/>
            <a:ext cx="2431412" cy="1823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2195" y="1386416"/>
            <a:ext cx="2865858" cy="2149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59" y="4153668"/>
            <a:ext cx="2590332" cy="194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23" y="3563597"/>
            <a:ext cx="2383626" cy="178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810" y="492805"/>
            <a:ext cx="2112089" cy="281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7" y="4153668"/>
            <a:ext cx="2112089" cy="281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41" y="3563890"/>
            <a:ext cx="2470582" cy="329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zövegdoboz 12"/>
          <p:cNvSpPr txBox="1"/>
          <p:nvPr/>
        </p:nvSpPr>
        <p:spPr>
          <a:xfrm>
            <a:off x="641113" y="279333"/>
            <a:ext cx="992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. nap képei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23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46" y="1196402"/>
            <a:ext cx="3557516" cy="266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8" y="3702414"/>
            <a:ext cx="3320954" cy="2490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/>
          <a:stretch/>
        </p:blipFill>
        <p:spPr>
          <a:xfrm>
            <a:off x="71889" y="1251329"/>
            <a:ext cx="3947087" cy="240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2560" y="669214"/>
            <a:ext cx="2916551" cy="218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zövegdoboz 9"/>
          <p:cNvSpPr txBox="1"/>
          <p:nvPr/>
        </p:nvSpPr>
        <p:spPr>
          <a:xfrm>
            <a:off x="641113" y="279333"/>
            <a:ext cx="992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. nap képei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20" y="3886711"/>
            <a:ext cx="3102591" cy="232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2"/>
          <a:stretch/>
        </p:blipFill>
        <p:spPr>
          <a:xfrm rot="5400000">
            <a:off x="3678196" y="4168461"/>
            <a:ext cx="2395183" cy="24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6305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55575" y="1416135"/>
            <a:ext cx="106884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Délelőtt látogatás a helyi általános </a:t>
            </a:r>
            <a:r>
              <a:rPr lang="hu-HU" sz="3200" dirty="0" smtClean="0"/>
              <a:t>iskolában </a:t>
            </a:r>
          </a:p>
          <a:p>
            <a:r>
              <a:rPr lang="hu-HU" sz="3200" dirty="0"/>
              <a:t> </a:t>
            </a:r>
            <a:r>
              <a:rPr lang="hu-HU" sz="3200" dirty="0" smtClean="0"/>
              <a:t>  </a:t>
            </a:r>
            <a:r>
              <a:rPr lang="hu-HU" sz="2800" dirty="0" smtClean="0"/>
              <a:t>( </a:t>
            </a:r>
            <a:r>
              <a:rPr lang="hu-HU" sz="2800" dirty="0" smtClean="0"/>
              <a:t>Cserei Mihály Ált. Isk.)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Közös foci a diákokkal (3 meccsből 2 nyereség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Délben városnézés Gyergyószentmiklóson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Délután kirándulás a Gyilkos-tónál és a Békás-szorosnál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/>
              <a:t>Érkezés vissza a szállásra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/>
          </a:p>
        </p:txBody>
      </p:sp>
      <p:sp>
        <p:nvSpPr>
          <p:cNvPr id="5" name="AutoShape 2" descr="Képtalálat a következőre: „karambit fade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4" descr="Képtalálat a következőre: „karambit fade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AutoShape 6" descr="Képtalálat a következőre: „karambit fade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8" descr="Képtalálat a következőre: „karambit fade”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4602476"/>
            <a:ext cx="7614679" cy="1982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3304903" y="492805"/>
            <a:ext cx="521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.nap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3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5" y="1100879"/>
            <a:ext cx="2359028" cy="2830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8" y="1268553"/>
            <a:ext cx="3098554" cy="185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zövegdoboz 7"/>
          <p:cNvSpPr txBox="1"/>
          <p:nvPr/>
        </p:nvSpPr>
        <p:spPr>
          <a:xfrm>
            <a:off x="641113" y="279333"/>
            <a:ext cx="9927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chemeClr val="accent2">
                    <a:lumMod val="75000"/>
                  </a:schemeClr>
                </a:solidFill>
              </a:rPr>
              <a:t>3. nap képei</a:t>
            </a:r>
            <a:endParaRPr lang="hu-HU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4" descr="Képtalálat a következőre: „határtalanul logo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8030" cy="9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9075" y="3551822"/>
            <a:ext cx="2865970" cy="2149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" y="4612943"/>
            <a:ext cx="2730979" cy="204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14" y="797541"/>
            <a:ext cx="2599247" cy="346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8"/>
          <a:srcRect l="6232" t="6123" r="11767" b="8478"/>
          <a:stretch/>
        </p:blipFill>
        <p:spPr>
          <a:xfrm>
            <a:off x="5604999" y="4329094"/>
            <a:ext cx="3138986" cy="234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765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227</TotalTime>
  <Words>236</Words>
  <Application>Microsoft Office PowerPoint</Application>
  <PresentationFormat>Szélesvásznú</PresentationFormat>
  <Paragraphs>52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Fazetta</vt:lpstr>
      <vt:lpstr>Emlékút az 1000 éves határ mentén</vt:lpstr>
      <vt:lpstr>PowerPoint bemutató</vt:lpstr>
      <vt:lpstr>Hétfő képekben</vt:lpstr>
      <vt:lpstr>PowerPoint bemutató</vt:lpstr>
      <vt:lpstr>PowerPoint bemutató</vt:lpstr>
      <vt:lpstr>Kedd képekben</vt:lpstr>
      <vt:lpstr>PowerPoint bemutató</vt:lpstr>
      <vt:lpstr>PowerPoint bemutató</vt:lpstr>
      <vt:lpstr>PowerPoint bemutató</vt:lpstr>
      <vt:lpstr>Szerda képekben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Péntek képekben</vt:lpstr>
      <vt:lpstr>PowerPoint bemutató</vt:lpstr>
    </vt:vector>
  </TitlesOfParts>
  <Company>Dr. Mező Ferenc Általános Iskola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Emlékút az 1000 éves határ mentén</dc:title>
  <dc:creator>Könyvtár</dc:creator>
  <cp:lastModifiedBy>Felhasználó</cp:lastModifiedBy>
  <cp:revision>30</cp:revision>
  <dcterms:created xsi:type="dcterms:W3CDTF">2017-10-25T07:08:02Z</dcterms:created>
  <dcterms:modified xsi:type="dcterms:W3CDTF">2017-11-28T19:31:02Z</dcterms:modified>
</cp:coreProperties>
</file>